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4"/>
  </p:notesMasterIdLst>
  <p:sldIdLst>
    <p:sldId id="256" r:id="rId2"/>
    <p:sldId id="257" r:id="rId3"/>
    <p:sldId id="258" r:id="rId4"/>
    <p:sldId id="259" r:id="rId5"/>
    <p:sldId id="267" r:id="rId6"/>
    <p:sldId id="268" r:id="rId7"/>
    <p:sldId id="269" r:id="rId8"/>
    <p:sldId id="272" r:id="rId9"/>
    <p:sldId id="270" r:id="rId10"/>
    <p:sldId id="271" r:id="rId11"/>
    <p:sldId id="273" r:id="rId12"/>
    <p:sldId id="266" r:id="rId13"/>
  </p:sldIdLst>
  <p:sldSz cx="9144000" cy="5143500" type="screen16x9"/>
  <p:notesSz cx="6858000" cy="9144000"/>
  <p:embeddedFontLst>
    <p:embeddedFont>
      <p:font typeface="Century Schoolbook" panose="02040604050505020304" pitchFamily="18" charset="0"/>
      <p:regular r:id="rId15"/>
      <p:bold r:id="rId16"/>
      <p:italic r:id="rId17"/>
      <p:boldItalic r:id="rId18"/>
    </p:embeddedFont>
    <p:embeddedFont>
      <p:font typeface="Chonburi" panose="00000500000000000000" pitchFamily="2" charset="-34"/>
      <p:regular r:id="rId19"/>
    </p:embeddedFont>
    <p:embeddedFont>
      <p:font typeface="Hind Vadodara" panose="02000000000000000000" pitchFamily="2"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84C2F-F18C-3B2D-1915-BC03CE26101C}" v="2857" dt="2025-12-07T23:58:34.315"/>
  </p1510:revLst>
</p1510:revInfo>
</file>

<file path=ppt/tableStyles.xml><?xml version="1.0" encoding="utf-8"?>
<a:tblStyleLst xmlns:a="http://schemas.openxmlformats.org/drawingml/2006/main" def="{02197A2C-CCD7-4745-A978-D66BA88AF2EF}">
  <a:tblStyle styleId="{02197A2C-CCD7-4745-A978-D66BA88AF2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rot="5400000">
            <a:off x="5785725" y="1761450"/>
            <a:ext cx="5133900" cy="16110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120525" y="-2228850"/>
            <a:ext cx="8474100" cy="96012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739650" y="905050"/>
            <a:ext cx="5011800" cy="2222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222BB1"/>
              </a:buClr>
              <a:buSzPts val="6500"/>
              <a:buFont typeface="Chonburi"/>
              <a:buNone/>
              <a:defRPr sz="6900">
                <a:latin typeface="Chonburi"/>
                <a:ea typeface="Chonburi"/>
                <a:cs typeface="Chonburi"/>
                <a:sym typeface="Chonburi"/>
              </a:defRPr>
            </a:lvl1pPr>
            <a:lvl2pPr lvl="1"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2pPr>
            <a:lvl3pPr lvl="2"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3pPr>
            <a:lvl4pPr lvl="3"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4pPr>
            <a:lvl5pPr lvl="4"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5pPr>
            <a:lvl6pPr lvl="5"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6pPr>
            <a:lvl7pPr lvl="6"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7pPr>
            <a:lvl8pPr lvl="7"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8pPr>
            <a:lvl9pPr lvl="8" algn="r"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9pPr>
          </a:lstStyle>
          <a:p>
            <a:endParaRPr/>
          </a:p>
        </p:txBody>
      </p:sp>
      <p:sp>
        <p:nvSpPr>
          <p:cNvPr id="12" name="Google Shape;12;p2"/>
          <p:cNvSpPr txBox="1">
            <a:spLocks noGrp="1"/>
          </p:cNvSpPr>
          <p:nvPr>
            <p:ph type="subTitle" idx="1"/>
          </p:nvPr>
        </p:nvSpPr>
        <p:spPr>
          <a:xfrm>
            <a:off x="4570500" y="3207050"/>
            <a:ext cx="31809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222BB1"/>
              </a:buClr>
              <a:buSzPts val="2000"/>
              <a:buNone/>
              <a:defRPr sz="2000">
                <a:solidFill>
                  <a:srgbClr val="222BB1"/>
                </a:solidFill>
              </a:defRPr>
            </a:lvl1pPr>
            <a:lvl2pPr lvl="1" algn="ctr">
              <a:lnSpc>
                <a:spcPct val="100000"/>
              </a:lnSpc>
              <a:spcBef>
                <a:spcPts val="0"/>
              </a:spcBef>
              <a:spcAft>
                <a:spcPts val="0"/>
              </a:spcAft>
              <a:buClr>
                <a:srgbClr val="222BB1"/>
              </a:buClr>
              <a:buSzPts val="2000"/>
              <a:buNone/>
              <a:defRPr sz="2000">
                <a:solidFill>
                  <a:srgbClr val="222BB1"/>
                </a:solidFill>
              </a:defRPr>
            </a:lvl2pPr>
            <a:lvl3pPr lvl="2" algn="ctr">
              <a:lnSpc>
                <a:spcPct val="100000"/>
              </a:lnSpc>
              <a:spcBef>
                <a:spcPts val="0"/>
              </a:spcBef>
              <a:spcAft>
                <a:spcPts val="0"/>
              </a:spcAft>
              <a:buClr>
                <a:srgbClr val="222BB1"/>
              </a:buClr>
              <a:buSzPts val="2000"/>
              <a:buNone/>
              <a:defRPr sz="2000">
                <a:solidFill>
                  <a:srgbClr val="222BB1"/>
                </a:solidFill>
              </a:defRPr>
            </a:lvl3pPr>
            <a:lvl4pPr lvl="3" algn="ctr">
              <a:lnSpc>
                <a:spcPct val="100000"/>
              </a:lnSpc>
              <a:spcBef>
                <a:spcPts val="0"/>
              </a:spcBef>
              <a:spcAft>
                <a:spcPts val="0"/>
              </a:spcAft>
              <a:buClr>
                <a:srgbClr val="222BB1"/>
              </a:buClr>
              <a:buSzPts val="2000"/>
              <a:buNone/>
              <a:defRPr sz="2000">
                <a:solidFill>
                  <a:srgbClr val="222BB1"/>
                </a:solidFill>
              </a:defRPr>
            </a:lvl4pPr>
            <a:lvl5pPr lvl="4" algn="ctr">
              <a:lnSpc>
                <a:spcPct val="100000"/>
              </a:lnSpc>
              <a:spcBef>
                <a:spcPts val="0"/>
              </a:spcBef>
              <a:spcAft>
                <a:spcPts val="0"/>
              </a:spcAft>
              <a:buClr>
                <a:srgbClr val="222BB1"/>
              </a:buClr>
              <a:buSzPts val="2000"/>
              <a:buNone/>
              <a:defRPr sz="2000">
                <a:solidFill>
                  <a:srgbClr val="222BB1"/>
                </a:solidFill>
              </a:defRPr>
            </a:lvl5pPr>
            <a:lvl6pPr lvl="5" algn="ctr">
              <a:lnSpc>
                <a:spcPct val="100000"/>
              </a:lnSpc>
              <a:spcBef>
                <a:spcPts val="0"/>
              </a:spcBef>
              <a:spcAft>
                <a:spcPts val="0"/>
              </a:spcAft>
              <a:buClr>
                <a:srgbClr val="222BB1"/>
              </a:buClr>
              <a:buSzPts val="2000"/>
              <a:buNone/>
              <a:defRPr sz="2000">
                <a:solidFill>
                  <a:srgbClr val="222BB1"/>
                </a:solidFill>
              </a:defRPr>
            </a:lvl6pPr>
            <a:lvl7pPr lvl="6" algn="ctr">
              <a:lnSpc>
                <a:spcPct val="100000"/>
              </a:lnSpc>
              <a:spcBef>
                <a:spcPts val="0"/>
              </a:spcBef>
              <a:spcAft>
                <a:spcPts val="0"/>
              </a:spcAft>
              <a:buClr>
                <a:srgbClr val="222BB1"/>
              </a:buClr>
              <a:buSzPts val="2000"/>
              <a:buNone/>
              <a:defRPr sz="2000">
                <a:solidFill>
                  <a:srgbClr val="222BB1"/>
                </a:solidFill>
              </a:defRPr>
            </a:lvl7pPr>
            <a:lvl8pPr lvl="7" algn="ctr">
              <a:lnSpc>
                <a:spcPct val="100000"/>
              </a:lnSpc>
              <a:spcBef>
                <a:spcPts val="0"/>
              </a:spcBef>
              <a:spcAft>
                <a:spcPts val="0"/>
              </a:spcAft>
              <a:buClr>
                <a:srgbClr val="222BB1"/>
              </a:buClr>
              <a:buSzPts val="2000"/>
              <a:buNone/>
              <a:defRPr sz="2000">
                <a:solidFill>
                  <a:srgbClr val="222BB1"/>
                </a:solidFill>
              </a:defRPr>
            </a:lvl8pPr>
            <a:lvl9pPr lvl="8" algn="ctr">
              <a:lnSpc>
                <a:spcPct val="100000"/>
              </a:lnSpc>
              <a:spcBef>
                <a:spcPts val="0"/>
              </a:spcBef>
              <a:spcAft>
                <a:spcPts val="0"/>
              </a:spcAft>
              <a:buClr>
                <a:srgbClr val="222BB1"/>
              </a:buClr>
              <a:buSzPts val="2000"/>
              <a:buNone/>
              <a:defRPr sz="2000">
                <a:solidFill>
                  <a:srgbClr val="222BB1"/>
                </a:solidFill>
              </a:defRPr>
            </a:lvl9pPr>
          </a:lstStyle>
          <a:p>
            <a:endParaRPr/>
          </a:p>
        </p:txBody>
      </p:sp>
      <p:cxnSp>
        <p:nvCxnSpPr>
          <p:cNvPr id="13" name="Google Shape;13;p2"/>
          <p:cNvCxnSpPr/>
          <p:nvPr/>
        </p:nvCxnSpPr>
        <p:spPr>
          <a:xfrm>
            <a:off x="676200"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1"/>
          <p:cNvSpPr/>
          <p:nvPr/>
        </p:nvSpPr>
        <p:spPr>
          <a:xfrm rot="-5399772">
            <a:off x="101900" y="-1615575"/>
            <a:ext cx="9060000" cy="9813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7" name="Google Shape;67;p11"/>
          <p:cNvSpPr txBox="1">
            <a:spLocks noGrp="1"/>
          </p:cNvSpPr>
          <p:nvPr>
            <p:ph type="title" hasCustomPrompt="1"/>
          </p:nvPr>
        </p:nvSpPr>
        <p:spPr>
          <a:xfrm>
            <a:off x="3506475" y="1510275"/>
            <a:ext cx="4889700" cy="11202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222BB1"/>
              </a:buClr>
              <a:buSzPts val="7200"/>
              <a:buNone/>
              <a:defRPr sz="7200">
                <a:solidFill>
                  <a:srgbClr val="222BB1"/>
                </a:solidFill>
              </a:defRPr>
            </a:lvl1pPr>
            <a:lvl2pPr lvl="1" algn="r">
              <a:spcBef>
                <a:spcPts val="0"/>
              </a:spcBef>
              <a:spcAft>
                <a:spcPts val="0"/>
              </a:spcAft>
              <a:buClr>
                <a:srgbClr val="222BB1"/>
              </a:buClr>
              <a:buSzPts val="7200"/>
              <a:buNone/>
              <a:defRPr sz="7200">
                <a:solidFill>
                  <a:srgbClr val="222BB1"/>
                </a:solidFill>
              </a:defRPr>
            </a:lvl2pPr>
            <a:lvl3pPr lvl="2" algn="r">
              <a:spcBef>
                <a:spcPts val="0"/>
              </a:spcBef>
              <a:spcAft>
                <a:spcPts val="0"/>
              </a:spcAft>
              <a:buClr>
                <a:srgbClr val="222BB1"/>
              </a:buClr>
              <a:buSzPts val="7200"/>
              <a:buNone/>
              <a:defRPr sz="7200">
                <a:solidFill>
                  <a:srgbClr val="222BB1"/>
                </a:solidFill>
              </a:defRPr>
            </a:lvl3pPr>
            <a:lvl4pPr lvl="3" algn="r">
              <a:spcBef>
                <a:spcPts val="0"/>
              </a:spcBef>
              <a:spcAft>
                <a:spcPts val="0"/>
              </a:spcAft>
              <a:buClr>
                <a:srgbClr val="222BB1"/>
              </a:buClr>
              <a:buSzPts val="7200"/>
              <a:buNone/>
              <a:defRPr sz="7200">
                <a:solidFill>
                  <a:srgbClr val="222BB1"/>
                </a:solidFill>
              </a:defRPr>
            </a:lvl4pPr>
            <a:lvl5pPr lvl="4" algn="r">
              <a:spcBef>
                <a:spcPts val="0"/>
              </a:spcBef>
              <a:spcAft>
                <a:spcPts val="0"/>
              </a:spcAft>
              <a:buClr>
                <a:srgbClr val="222BB1"/>
              </a:buClr>
              <a:buSzPts val="7200"/>
              <a:buNone/>
              <a:defRPr sz="7200">
                <a:solidFill>
                  <a:srgbClr val="222BB1"/>
                </a:solidFill>
              </a:defRPr>
            </a:lvl5pPr>
            <a:lvl6pPr lvl="5" algn="r">
              <a:spcBef>
                <a:spcPts val="0"/>
              </a:spcBef>
              <a:spcAft>
                <a:spcPts val="0"/>
              </a:spcAft>
              <a:buClr>
                <a:srgbClr val="222BB1"/>
              </a:buClr>
              <a:buSzPts val="7200"/>
              <a:buNone/>
              <a:defRPr sz="7200">
                <a:solidFill>
                  <a:srgbClr val="222BB1"/>
                </a:solidFill>
              </a:defRPr>
            </a:lvl6pPr>
            <a:lvl7pPr lvl="6" algn="r">
              <a:spcBef>
                <a:spcPts val="0"/>
              </a:spcBef>
              <a:spcAft>
                <a:spcPts val="0"/>
              </a:spcAft>
              <a:buClr>
                <a:srgbClr val="222BB1"/>
              </a:buClr>
              <a:buSzPts val="7200"/>
              <a:buNone/>
              <a:defRPr sz="7200">
                <a:solidFill>
                  <a:srgbClr val="222BB1"/>
                </a:solidFill>
              </a:defRPr>
            </a:lvl7pPr>
            <a:lvl8pPr lvl="7" algn="r">
              <a:spcBef>
                <a:spcPts val="0"/>
              </a:spcBef>
              <a:spcAft>
                <a:spcPts val="0"/>
              </a:spcAft>
              <a:buClr>
                <a:srgbClr val="222BB1"/>
              </a:buClr>
              <a:buSzPts val="7200"/>
              <a:buNone/>
              <a:defRPr sz="7200">
                <a:solidFill>
                  <a:srgbClr val="222BB1"/>
                </a:solidFill>
              </a:defRPr>
            </a:lvl8pPr>
            <a:lvl9pPr lvl="8" algn="r">
              <a:spcBef>
                <a:spcPts val="0"/>
              </a:spcBef>
              <a:spcAft>
                <a:spcPts val="0"/>
              </a:spcAft>
              <a:buClr>
                <a:srgbClr val="222BB1"/>
              </a:buClr>
              <a:buSzPts val="7200"/>
              <a:buNone/>
              <a:defRPr sz="7200">
                <a:solidFill>
                  <a:srgbClr val="222BB1"/>
                </a:solidFill>
              </a:defRPr>
            </a:lvl9pPr>
          </a:lstStyle>
          <a:p>
            <a:r>
              <a:t>xx%</a:t>
            </a:r>
          </a:p>
        </p:txBody>
      </p:sp>
      <p:sp>
        <p:nvSpPr>
          <p:cNvPr id="68" name="Google Shape;68;p11"/>
          <p:cNvSpPr txBox="1">
            <a:spLocks noGrp="1"/>
          </p:cNvSpPr>
          <p:nvPr>
            <p:ph type="body" idx="1"/>
          </p:nvPr>
        </p:nvSpPr>
        <p:spPr>
          <a:xfrm>
            <a:off x="4086225" y="2859075"/>
            <a:ext cx="4309800" cy="694800"/>
          </a:xfrm>
          <a:prstGeom prst="rect">
            <a:avLst/>
          </a:prstGeom>
        </p:spPr>
        <p:txBody>
          <a:bodyPr spcFirstLastPara="1" wrap="square" lIns="91425" tIns="91425" rIns="91425" bIns="91425" anchor="t" anchorCtr="0">
            <a:noAutofit/>
          </a:bodyPr>
          <a:lstStyle>
            <a:lvl1pPr marL="457200" lvl="0" indent="-342900" algn="r">
              <a:lnSpc>
                <a:spcPct val="100000"/>
              </a:lnSpc>
              <a:spcBef>
                <a:spcPts val="0"/>
              </a:spcBef>
              <a:spcAft>
                <a:spcPts val="0"/>
              </a:spcAft>
              <a:buClr>
                <a:srgbClr val="222BB1"/>
              </a:buClr>
              <a:buSzPts val="1800"/>
              <a:buChar char="●"/>
              <a:defRPr sz="1800">
                <a:solidFill>
                  <a:srgbClr val="222BB1"/>
                </a:solidFill>
              </a:defRPr>
            </a:lvl1pPr>
            <a:lvl2pPr marL="914400" lvl="1" indent="-342900" algn="r">
              <a:lnSpc>
                <a:spcPct val="100000"/>
              </a:lnSpc>
              <a:spcBef>
                <a:spcPts val="0"/>
              </a:spcBef>
              <a:spcAft>
                <a:spcPts val="0"/>
              </a:spcAft>
              <a:buClr>
                <a:srgbClr val="222BB1"/>
              </a:buClr>
              <a:buSzPts val="1800"/>
              <a:buChar char="○"/>
              <a:defRPr sz="1800">
                <a:solidFill>
                  <a:srgbClr val="222BB1"/>
                </a:solidFill>
              </a:defRPr>
            </a:lvl2pPr>
            <a:lvl3pPr marL="1371600" lvl="2" indent="-342900" algn="r">
              <a:lnSpc>
                <a:spcPct val="100000"/>
              </a:lnSpc>
              <a:spcBef>
                <a:spcPts val="0"/>
              </a:spcBef>
              <a:spcAft>
                <a:spcPts val="0"/>
              </a:spcAft>
              <a:buClr>
                <a:srgbClr val="222BB1"/>
              </a:buClr>
              <a:buSzPts val="1800"/>
              <a:buChar char="■"/>
              <a:defRPr sz="1800">
                <a:solidFill>
                  <a:srgbClr val="222BB1"/>
                </a:solidFill>
              </a:defRPr>
            </a:lvl3pPr>
            <a:lvl4pPr marL="1828800" lvl="3" indent="-342900" algn="r">
              <a:lnSpc>
                <a:spcPct val="100000"/>
              </a:lnSpc>
              <a:spcBef>
                <a:spcPts val="0"/>
              </a:spcBef>
              <a:spcAft>
                <a:spcPts val="0"/>
              </a:spcAft>
              <a:buClr>
                <a:srgbClr val="222BB1"/>
              </a:buClr>
              <a:buSzPts val="1800"/>
              <a:buChar char="●"/>
              <a:defRPr sz="1800">
                <a:solidFill>
                  <a:srgbClr val="222BB1"/>
                </a:solidFill>
              </a:defRPr>
            </a:lvl4pPr>
            <a:lvl5pPr marL="2286000" lvl="4" indent="-342900" algn="r">
              <a:lnSpc>
                <a:spcPct val="100000"/>
              </a:lnSpc>
              <a:spcBef>
                <a:spcPts val="0"/>
              </a:spcBef>
              <a:spcAft>
                <a:spcPts val="0"/>
              </a:spcAft>
              <a:buClr>
                <a:srgbClr val="222BB1"/>
              </a:buClr>
              <a:buSzPts val="1800"/>
              <a:buChar char="○"/>
              <a:defRPr sz="1800">
                <a:solidFill>
                  <a:srgbClr val="222BB1"/>
                </a:solidFill>
              </a:defRPr>
            </a:lvl5pPr>
            <a:lvl6pPr marL="2743200" lvl="5" indent="-342900" algn="r">
              <a:lnSpc>
                <a:spcPct val="100000"/>
              </a:lnSpc>
              <a:spcBef>
                <a:spcPts val="0"/>
              </a:spcBef>
              <a:spcAft>
                <a:spcPts val="0"/>
              </a:spcAft>
              <a:buClr>
                <a:srgbClr val="222BB1"/>
              </a:buClr>
              <a:buSzPts val="1800"/>
              <a:buChar char="■"/>
              <a:defRPr sz="1800">
                <a:solidFill>
                  <a:srgbClr val="222BB1"/>
                </a:solidFill>
              </a:defRPr>
            </a:lvl6pPr>
            <a:lvl7pPr marL="3200400" lvl="6" indent="-342900" algn="r">
              <a:lnSpc>
                <a:spcPct val="100000"/>
              </a:lnSpc>
              <a:spcBef>
                <a:spcPts val="0"/>
              </a:spcBef>
              <a:spcAft>
                <a:spcPts val="0"/>
              </a:spcAft>
              <a:buClr>
                <a:srgbClr val="222BB1"/>
              </a:buClr>
              <a:buSzPts val="1800"/>
              <a:buChar char="●"/>
              <a:defRPr sz="1800">
                <a:solidFill>
                  <a:srgbClr val="222BB1"/>
                </a:solidFill>
              </a:defRPr>
            </a:lvl7pPr>
            <a:lvl8pPr marL="3657600" lvl="7" indent="-342900" algn="r">
              <a:lnSpc>
                <a:spcPct val="100000"/>
              </a:lnSpc>
              <a:spcBef>
                <a:spcPts val="0"/>
              </a:spcBef>
              <a:spcAft>
                <a:spcPts val="0"/>
              </a:spcAft>
              <a:buClr>
                <a:srgbClr val="222BB1"/>
              </a:buClr>
              <a:buSzPts val="1800"/>
              <a:buChar char="○"/>
              <a:defRPr sz="1800">
                <a:solidFill>
                  <a:srgbClr val="222BB1"/>
                </a:solidFill>
              </a:defRPr>
            </a:lvl8pPr>
            <a:lvl9pPr marL="4114800" lvl="8" indent="-342900" algn="r">
              <a:lnSpc>
                <a:spcPct val="100000"/>
              </a:lnSpc>
              <a:spcBef>
                <a:spcPts val="0"/>
              </a:spcBef>
              <a:spcAft>
                <a:spcPts val="0"/>
              </a:spcAft>
              <a:buClr>
                <a:srgbClr val="222BB1"/>
              </a:buClr>
              <a:buSzPts val="1800"/>
              <a:buChar char="■"/>
              <a:defRPr sz="1800">
                <a:solidFill>
                  <a:srgbClr val="222BB1"/>
                </a:solidFill>
              </a:defRPr>
            </a:lvl9pPr>
          </a:lstStyle>
          <a:p>
            <a:endParaRPr/>
          </a:p>
        </p:txBody>
      </p:sp>
      <p:sp>
        <p:nvSpPr>
          <p:cNvPr id="69" name="Google Shape;69;p11"/>
          <p:cNvSpPr/>
          <p:nvPr/>
        </p:nvSpPr>
        <p:spPr>
          <a:xfrm rot="-5400000" flipH="1">
            <a:off x="-1869300" y="1869300"/>
            <a:ext cx="5133900" cy="1395300"/>
          </a:xfrm>
          <a:prstGeom prst="rect">
            <a:avLst/>
          </a:prstGeom>
          <a:gradFill>
            <a:gsLst>
              <a:gs pos="0">
                <a:schemeClr val="lt2"/>
              </a:gs>
              <a:gs pos="79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
  <p:cSld name="CUSTOM_1_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1578988" y="8691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3" name="Google Shape;73;p13"/>
          <p:cNvSpPr txBox="1">
            <a:spLocks noGrp="1"/>
          </p:cNvSpPr>
          <p:nvPr>
            <p:ph type="subTitle" idx="1"/>
          </p:nvPr>
        </p:nvSpPr>
        <p:spPr>
          <a:xfrm>
            <a:off x="1578988" y="13336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4" name="Google Shape;74;p13"/>
          <p:cNvSpPr txBox="1">
            <a:spLocks noGrp="1"/>
          </p:cNvSpPr>
          <p:nvPr>
            <p:ph type="title" idx="2" hasCustomPrompt="1"/>
          </p:nvPr>
        </p:nvSpPr>
        <p:spPr>
          <a:xfrm>
            <a:off x="673913" y="718288"/>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75" name="Google Shape;75;p13"/>
          <p:cNvSpPr txBox="1">
            <a:spLocks noGrp="1"/>
          </p:cNvSpPr>
          <p:nvPr>
            <p:ph type="title" idx="3"/>
          </p:nvPr>
        </p:nvSpPr>
        <p:spPr>
          <a:xfrm>
            <a:off x="1578988" y="205451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6" name="Google Shape;76;p13"/>
          <p:cNvSpPr txBox="1">
            <a:spLocks noGrp="1"/>
          </p:cNvSpPr>
          <p:nvPr>
            <p:ph type="subTitle" idx="4"/>
          </p:nvPr>
        </p:nvSpPr>
        <p:spPr>
          <a:xfrm>
            <a:off x="1578988" y="251896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77" name="Google Shape;77;p13"/>
          <p:cNvSpPr txBox="1">
            <a:spLocks noGrp="1"/>
          </p:cNvSpPr>
          <p:nvPr>
            <p:ph type="title" idx="5" hasCustomPrompt="1"/>
          </p:nvPr>
        </p:nvSpPr>
        <p:spPr>
          <a:xfrm>
            <a:off x="673913" y="1898435"/>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78" name="Google Shape;78;p13"/>
          <p:cNvSpPr txBox="1">
            <a:spLocks noGrp="1"/>
          </p:cNvSpPr>
          <p:nvPr>
            <p:ph type="title" idx="6"/>
          </p:nvPr>
        </p:nvSpPr>
        <p:spPr>
          <a:xfrm>
            <a:off x="1578988" y="32398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9" name="Google Shape;79;p13"/>
          <p:cNvSpPr txBox="1">
            <a:spLocks noGrp="1"/>
          </p:cNvSpPr>
          <p:nvPr>
            <p:ph type="subTitle" idx="7"/>
          </p:nvPr>
        </p:nvSpPr>
        <p:spPr>
          <a:xfrm>
            <a:off x="1578988" y="37043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0" name="Google Shape;80;p13"/>
          <p:cNvSpPr txBox="1">
            <a:spLocks noGrp="1"/>
          </p:cNvSpPr>
          <p:nvPr>
            <p:ph type="title" idx="8" hasCustomPrompt="1"/>
          </p:nvPr>
        </p:nvSpPr>
        <p:spPr>
          <a:xfrm>
            <a:off x="673913" y="3078582"/>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1" name="Google Shape;81;p13"/>
          <p:cNvSpPr txBox="1">
            <a:spLocks noGrp="1"/>
          </p:cNvSpPr>
          <p:nvPr>
            <p:ph type="title" idx="9"/>
          </p:nvPr>
        </p:nvSpPr>
        <p:spPr>
          <a:xfrm>
            <a:off x="5704688" y="8691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 name="Google Shape;82;p13"/>
          <p:cNvSpPr txBox="1">
            <a:spLocks noGrp="1"/>
          </p:cNvSpPr>
          <p:nvPr>
            <p:ph type="subTitle" idx="13"/>
          </p:nvPr>
        </p:nvSpPr>
        <p:spPr>
          <a:xfrm>
            <a:off x="5704688" y="13336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3" name="Google Shape;83;p13"/>
          <p:cNvSpPr txBox="1">
            <a:spLocks noGrp="1"/>
          </p:cNvSpPr>
          <p:nvPr>
            <p:ph type="title" idx="14" hasCustomPrompt="1"/>
          </p:nvPr>
        </p:nvSpPr>
        <p:spPr>
          <a:xfrm>
            <a:off x="4799613" y="718288"/>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4" name="Google Shape;84;p13"/>
          <p:cNvSpPr txBox="1">
            <a:spLocks noGrp="1"/>
          </p:cNvSpPr>
          <p:nvPr>
            <p:ph type="title" idx="15"/>
          </p:nvPr>
        </p:nvSpPr>
        <p:spPr>
          <a:xfrm>
            <a:off x="5704688" y="205451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6"/>
          </p:nvPr>
        </p:nvSpPr>
        <p:spPr>
          <a:xfrm>
            <a:off x="5704688" y="251896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6" name="Google Shape;86;p13"/>
          <p:cNvSpPr txBox="1">
            <a:spLocks noGrp="1"/>
          </p:cNvSpPr>
          <p:nvPr>
            <p:ph type="title" idx="17" hasCustomPrompt="1"/>
          </p:nvPr>
        </p:nvSpPr>
        <p:spPr>
          <a:xfrm>
            <a:off x="4799613" y="1898435"/>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87" name="Google Shape;87;p13"/>
          <p:cNvSpPr txBox="1">
            <a:spLocks noGrp="1"/>
          </p:cNvSpPr>
          <p:nvPr>
            <p:ph type="title" idx="18"/>
          </p:nvPr>
        </p:nvSpPr>
        <p:spPr>
          <a:xfrm>
            <a:off x="5704688" y="3239863"/>
            <a:ext cx="2765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solidFill>
                  <a:schemeClr val="dk1"/>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8" name="Google Shape;88;p13"/>
          <p:cNvSpPr txBox="1">
            <a:spLocks noGrp="1"/>
          </p:cNvSpPr>
          <p:nvPr>
            <p:ph type="subTitle" idx="19"/>
          </p:nvPr>
        </p:nvSpPr>
        <p:spPr>
          <a:xfrm>
            <a:off x="5704688" y="3704313"/>
            <a:ext cx="2581200" cy="72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89" name="Google Shape;89;p13"/>
          <p:cNvSpPr txBox="1">
            <a:spLocks noGrp="1"/>
          </p:cNvSpPr>
          <p:nvPr>
            <p:ph type="title" idx="20" hasCustomPrompt="1"/>
          </p:nvPr>
        </p:nvSpPr>
        <p:spPr>
          <a:xfrm>
            <a:off x="4799613" y="3078582"/>
            <a:ext cx="981300" cy="720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3600"/>
              <a:buNone/>
              <a:defRPr sz="3600">
                <a:solidFill>
                  <a:srgbClr val="222BB1"/>
                </a:solidFill>
              </a:defRPr>
            </a:lvl1pPr>
            <a:lvl2pPr lvl="1" rtl="0">
              <a:spcBef>
                <a:spcPts val="0"/>
              </a:spcBef>
              <a:spcAft>
                <a:spcPts val="0"/>
              </a:spcAft>
              <a:buClr>
                <a:srgbClr val="222BB1"/>
              </a:buClr>
              <a:buSzPts val="3600"/>
              <a:buNone/>
              <a:defRPr sz="3600">
                <a:solidFill>
                  <a:srgbClr val="222BB1"/>
                </a:solidFill>
              </a:defRPr>
            </a:lvl2pPr>
            <a:lvl3pPr lvl="2" rtl="0">
              <a:spcBef>
                <a:spcPts val="0"/>
              </a:spcBef>
              <a:spcAft>
                <a:spcPts val="0"/>
              </a:spcAft>
              <a:buClr>
                <a:srgbClr val="222BB1"/>
              </a:buClr>
              <a:buSzPts val="3600"/>
              <a:buNone/>
              <a:defRPr sz="3600">
                <a:solidFill>
                  <a:srgbClr val="222BB1"/>
                </a:solidFill>
              </a:defRPr>
            </a:lvl3pPr>
            <a:lvl4pPr lvl="3" rtl="0">
              <a:spcBef>
                <a:spcPts val="0"/>
              </a:spcBef>
              <a:spcAft>
                <a:spcPts val="0"/>
              </a:spcAft>
              <a:buClr>
                <a:srgbClr val="222BB1"/>
              </a:buClr>
              <a:buSzPts val="3600"/>
              <a:buNone/>
              <a:defRPr sz="3600">
                <a:solidFill>
                  <a:srgbClr val="222BB1"/>
                </a:solidFill>
              </a:defRPr>
            </a:lvl4pPr>
            <a:lvl5pPr lvl="4" rtl="0">
              <a:spcBef>
                <a:spcPts val="0"/>
              </a:spcBef>
              <a:spcAft>
                <a:spcPts val="0"/>
              </a:spcAft>
              <a:buClr>
                <a:srgbClr val="222BB1"/>
              </a:buClr>
              <a:buSzPts val="3600"/>
              <a:buNone/>
              <a:defRPr sz="3600">
                <a:solidFill>
                  <a:srgbClr val="222BB1"/>
                </a:solidFill>
              </a:defRPr>
            </a:lvl5pPr>
            <a:lvl6pPr lvl="5" rtl="0">
              <a:spcBef>
                <a:spcPts val="0"/>
              </a:spcBef>
              <a:spcAft>
                <a:spcPts val="0"/>
              </a:spcAft>
              <a:buClr>
                <a:srgbClr val="222BB1"/>
              </a:buClr>
              <a:buSzPts val="3600"/>
              <a:buNone/>
              <a:defRPr sz="3600">
                <a:solidFill>
                  <a:srgbClr val="222BB1"/>
                </a:solidFill>
              </a:defRPr>
            </a:lvl6pPr>
            <a:lvl7pPr lvl="6" rtl="0">
              <a:spcBef>
                <a:spcPts val="0"/>
              </a:spcBef>
              <a:spcAft>
                <a:spcPts val="0"/>
              </a:spcAft>
              <a:buClr>
                <a:srgbClr val="222BB1"/>
              </a:buClr>
              <a:buSzPts val="3600"/>
              <a:buNone/>
              <a:defRPr sz="3600">
                <a:solidFill>
                  <a:srgbClr val="222BB1"/>
                </a:solidFill>
              </a:defRPr>
            </a:lvl7pPr>
            <a:lvl8pPr lvl="7" rtl="0">
              <a:spcBef>
                <a:spcPts val="0"/>
              </a:spcBef>
              <a:spcAft>
                <a:spcPts val="0"/>
              </a:spcAft>
              <a:buClr>
                <a:srgbClr val="222BB1"/>
              </a:buClr>
              <a:buSzPts val="3600"/>
              <a:buNone/>
              <a:defRPr sz="3600">
                <a:solidFill>
                  <a:srgbClr val="222BB1"/>
                </a:solidFill>
              </a:defRPr>
            </a:lvl8pPr>
            <a:lvl9pPr lvl="8" rtl="0">
              <a:spcBef>
                <a:spcPts val="0"/>
              </a:spcBef>
              <a:spcAft>
                <a:spcPts val="0"/>
              </a:spcAft>
              <a:buClr>
                <a:srgbClr val="222BB1"/>
              </a:buClr>
              <a:buSzPts val="3600"/>
              <a:buNone/>
              <a:defRPr sz="3600">
                <a:solidFill>
                  <a:srgbClr val="222BB1"/>
                </a:solidFill>
              </a:defRPr>
            </a:lvl9pPr>
          </a:lstStyle>
          <a:p>
            <a:r>
              <a:t>xx%</a:t>
            </a:r>
          </a:p>
        </p:txBody>
      </p:sp>
      <p:sp>
        <p:nvSpPr>
          <p:cNvPr id="90" name="Google Shape;90;p13"/>
          <p:cNvSpPr/>
          <p:nvPr/>
        </p:nvSpPr>
        <p:spPr>
          <a:xfrm rot="-4719796">
            <a:off x="-1529618" y="-1346128"/>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14"/>
          <p:cNvSpPr/>
          <p:nvPr/>
        </p:nvSpPr>
        <p:spPr>
          <a:xfrm rot="-5400000" flipH="1">
            <a:off x="413985"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5400000" flipH="1">
            <a:off x="-1677900" y="1677900"/>
            <a:ext cx="5133900" cy="1778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1367025" y="3012725"/>
            <a:ext cx="3624900" cy="655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14"/>
          <p:cNvSpPr txBox="1">
            <a:spLocks noGrp="1"/>
          </p:cNvSpPr>
          <p:nvPr>
            <p:ph type="subTitle" idx="1"/>
          </p:nvPr>
        </p:nvSpPr>
        <p:spPr>
          <a:xfrm>
            <a:off x="1367025" y="1551100"/>
            <a:ext cx="6186900" cy="16098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cxnSp>
        <p:nvCxnSpPr>
          <p:cNvPr id="97" name="Google Shape;97;p14"/>
          <p:cNvCxnSpPr/>
          <p:nvPr/>
        </p:nvCxnSpPr>
        <p:spPr>
          <a:xfrm>
            <a:off x="8472375"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2">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5"/>
          <p:cNvSpPr/>
          <p:nvPr/>
        </p:nvSpPr>
        <p:spPr>
          <a:xfrm rot="-5399772">
            <a:off x="-184075" y="-2335200"/>
            <a:ext cx="9060000" cy="9813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0" name="Google Shape;100;p15"/>
          <p:cNvSpPr/>
          <p:nvPr/>
        </p:nvSpPr>
        <p:spPr>
          <a:xfrm rot="-5400000" flipH="1">
            <a:off x="-1869300" y="1869300"/>
            <a:ext cx="5133900" cy="1395300"/>
          </a:xfrm>
          <a:prstGeom prst="rect">
            <a:avLst/>
          </a:prstGeom>
          <a:gradFill>
            <a:gsLst>
              <a:gs pos="0">
                <a:schemeClr val="lt2"/>
              </a:gs>
              <a:gs pos="79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title"/>
          </p:nvPr>
        </p:nvSpPr>
        <p:spPr>
          <a:xfrm>
            <a:off x="1362000" y="228387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2" name="Google Shape;102;p15"/>
          <p:cNvSpPr txBox="1">
            <a:spLocks noGrp="1"/>
          </p:cNvSpPr>
          <p:nvPr>
            <p:ph type="subTitle" idx="1"/>
          </p:nvPr>
        </p:nvSpPr>
        <p:spPr>
          <a:xfrm>
            <a:off x="1362000" y="2748325"/>
            <a:ext cx="2765400" cy="1060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3" name="Google Shape;103;p15"/>
          <p:cNvSpPr txBox="1">
            <a:spLocks noGrp="1"/>
          </p:cNvSpPr>
          <p:nvPr>
            <p:ph type="title" idx="2"/>
          </p:nvPr>
        </p:nvSpPr>
        <p:spPr>
          <a:xfrm>
            <a:off x="5794575" y="2283875"/>
            <a:ext cx="1992000" cy="513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4" name="Google Shape;104;p15"/>
          <p:cNvSpPr txBox="1">
            <a:spLocks noGrp="1"/>
          </p:cNvSpPr>
          <p:nvPr>
            <p:ph type="subTitle" idx="3"/>
          </p:nvPr>
        </p:nvSpPr>
        <p:spPr>
          <a:xfrm>
            <a:off x="5021125" y="2748325"/>
            <a:ext cx="2765400" cy="1060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05" name="Google Shape;105;p15"/>
          <p:cNvSpPr txBox="1">
            <a:spLocks noGrp="1"/>
          </p:cNvSpPr>
          <p:nvPr>
            <p:ph type="title" idx="4"/>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sp>
        <p:nvSpPr>
          <p:cNvPr id="106" name="Google Shape;106;p15"/>
          <p:cNvSpPr/>
          <p:nvPr/>
        </p:nvSpPr>
        <p:spPr>
          <a:xfrm rot="-9899898">
            <a:off x="2997011" y="-1441381"/>
            <a:ext cx="7168309" cy="7734253"/>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 name="Google Shape;107;p15"/>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3">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b="1">
                <a:solidFill>
                  <a:srgbClr val="222BB1"/>
                </a:solidFill>
              </a:defRPr>
            </a:lvl2pPr>
            <a:lvl3pPr lvl="2" algn="ctr" rtl="0">
              <a:spcBef>
                <a:spcPts val="0"/>
              </a:spcBef>
              <a:spcAft>
                <a:spcPts val="0"/>
              </a:spcAft>
              <a:buClr>
                <a:srgbClr val="222BB1"/>
              </a:buClr>
              <a:buSzPts val="2800"/>
              <a:buNone/>
              <a:defRPr b="1">
                <a:solidFill>
                  <a:srgbClr val="222BB1"/>
                </a:solidFill>
              </a:defRPr>
            </a:lvl3pPr>
            <a:lvl4pPr lvl="3" algn="ctr" rtl="0">
              <a:spcBef>
                <a:spcPts val="0"/>
              </a:spcBef>
              <a:spcAft>
                <a:spcPts val="0"/>
              </a:spcAft>
              <a:buClr>
                <a:srgbClr val="222BB1"/>
              </a:buClr>
              <a:buSzPts val="2800"/>
              <a:buNone/>
              <a:defRPr b="1">
                <a:solidFill>
                  <a:srgbClr val="222BB1"/>
                </a:solidFill>
              </a:defRPr>
            </a:lvl4pPr>
            <a:lvl5pPr lvl="4" algn="ctr" rtl="0">
              <a:spcBef>
                <a:spcPts val="0"/>
              </a:spcBef>
              <a:spcAft>
                <a:spcPts val="0"/>
              </a:spcAft>
              <a:buClr>
                <a:srgbClr val="222BB1"/>
              </a:buClr>
              <a:buSzPts val="2800"/>
              <a:buNone/>
              <a:defRPr b="1">
                <a:solidFill>
                  <a:srgbClr val="222BB1"/>
                </a:solidFill>
              </a:defRPr>
            </a:lvl5pPr>
            <a:lvl6pPr lvl="5" algn="ctr" rtl="0">
              <a:spcBef>
                <a:spcPts val="0"/>
              </a:spcBef>
              <a:spcAft>
                <a:spcPts val="0"/>
              </a:spcAft>
              <a:buClr>
                <a:srgbClr val="222BB1"/>
              </a:buClr>
              <a:buSzPts val="2800"/>
              <a:buNone/>
              <a:defRPr b="1">
                <a:solidFill>
                  <a:srgbClr val="222BB1"/>
                </a:solidFill>
              </a:defRPr>
            </a:lvl6pPr>
            <a:lvl7pPr lvl="6" algn="ctr" rtl="0">
              <a:spcBef>
                <a:spcPts val="0"/>
              </a:spcBef>
              <a:spcAft>
                <a:spcPts val="0"/>
              </a:spcAft>
              <a:buClr>
                <a:srgbClr val="222BB1"/>
              </a:buClr>
              <a:buSzPts val="2800"/>
              <a:buNone/>
              <a:defRPr b="1">
                <a:solidFill>
                  <a:srgbClr val="222BB1"/>
                </a:solidFill>
              </a:defRPr>
            </a:lvl7pPr>
            <a:lvl8pPr lvl="7" algn="ctr" rtl="0">
              <a:spcBef>
                <a:spcPts val="0"/>
              </a:spcBef>
              <a:spcAft>
                <a:spcPts val="0"/>
              </a:spcAft>
              <a:buClr>
                <a:srgbClr val="222BB1"/>
              </a:buClr>
              <a:buSzPts val="2800"/>
              <a:buNone/>
              <a:defRPr b="1">
                <a:solidFill>
                  <a:srgbClr val="222BB1"/>
                </a:solidFill>
              </a:defRPr>
            </a:lvl8pPr>
            <a:lvl9pPr lvl="8" algn="ctr" rtl="0">
              <a:spcBef>
                <a:spcPts val="0"/>
              </a:spcBef>
              <a:spcAft>
                <a:spcPts val="0"/>
              </a:spcAft>
              <a:buClr>
                <a:srgbClr val="222BB1"/>
              </a:buClr>
              <a:buSzPts val="2800"/>
              <a:buNone/>
              <a:defRPr b="1">
                <a:solidFill>
                  <a:srgbClr val="222BB1"/>
                </a:solidFill>
              </a:defRPr>
            </a:lvl9pPr>
          </a:lstStyle>
          <a:p>
            <a:endParaRPr/>
          </a:p>
        </p:txBody>
      </p:sp>
      <p:cxnSp>
        <p:nvCxnSpPr>
          <p:cNvPr id="110" name="Google Shape;110;p16"/>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11" name="Google Shape;111;p16"/>
          <p:cNvSpPr/>
          <p:nvPr/>
        </p:nvSpPr>
        <p:spPr>
          <a:xfrm rot="-4719796">
            <a:off x="-1212343" y="-1171628"/>
            <a:ext cx="7168261" cy="7734252"/>
          </a:xfrm>
          <a:prstGeom prst="blockArc">
            <a:avLst>
              <a:gd name="adj1" fmla="val 10800000"/>
              <a:gd name="adj2" fmla="val 14022044"/>
              <a:gd name="adj3" fmla="val 15995"/>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5400000">
            <a:off x="3044525" y="-1450925"/>
            <a:ext cx="7168200" cy="7734300"/>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CUSTOM_13">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19"/>
          <p:cNvSpPr/>
          <p:nvPr/>
        </p:nvSpPr>
        <p:spPr>
          <a:xfrm rot="5400000">
            <a:off x="5846047" y="1677900"/>
            <a:ext cx="5133900" cy="1778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rot="5400000">
            <a:off x="488597" y="-2228700"/>
            <a:ext cx="8474400" cy="9600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txBox="1">
            <a:spLocks noGrp="1"/>
          </p:cNvSpPr>
          <p:nvPr>
            <p:ph type="title"/>
          </p:nvPr>
        </p:nvSpPr>
        <p:spPr>
          <a:xfrm>
            <a:off x="3532050" y="1264575"/>
            <a:ext cx="4870500" cy="183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600"/>
              <a:buNone/>
              <a:defRPr sz="9600"/>
            </a:lvl1pPr>
            <a:lvl2pPr lvl="1" algn="r" rtl="0">
              <a:spcBef>
                <a:spcPts val="0"/>
              </a:spcBef>
              <a:spcAft>
                <a:spcPts val="0"/>
              </a:spcAft>
              <a:buSzPts val="9600"/>
              <a:buNone/>
              <a:defRPr sz="9600"/>
            </a:lvl2pPr>
            <a:lvl3pPr lvl="2" algn="r" rtl="0">
              <a:spcBef>
                <a:spcPts val="0"/>
              </a:spcBef>
              <a:spcAft>
                <a:spcPts val="0"/>
              </a:spcAft>
              <a:buSzPts val="9600"/>
              <a:buNone/>
              <a:defRPr sz="9600"/>
            </a:lvl3pPr>
            <a:lvl4pPr lvl="3" algn="r" rtl="0">
              <a:spcBef>
                <a:spcPts val="0"/>
              </a:spcBef>
              <a:spcAft>
                <a:spcPts val="0"/>
              </a:spcAft>
              <a:buSzPts val="9600"/>
              <a:buNone/>
              <a:defRPr sz="9600"/>
            </a:lvl4pPr>
            <a:lvl5pPr lvl="4" algn="r" rtl="0">
              <a:spcBef>
                <a:spcPts val="0"/>
              </a:spcBef>
              <a:spcAft>
                <a:spcPts val="0"/>
              </a:spcAft>
              <a:buSzPts val="9600"/>
              <a:buNone/>
              <a:defRPr sz="9600"/>
            </a:lvl5pPr>
            <a:lvl6pPr lvl="5" algn="r" rtl="0">
              <a:spcBef>
                <a:spcPts val="0"/>
              </a:spcBef>
              <a:spcAft>
                <a:spcPts val="0"/>
              </a:spcAft>
              <a:buSzPts val="9600"/>
              <a:buNone/>
              <a:defRPr sz="9600"/>
            </a:lvl6pPr>
            <a:lvl7pPr lvl="6" algn="r" rtl="0">
              <a:spcBef>
                <a:spcPts val="0"/>
              </a:spcBef>
              <a:spcAft>
                <a:spcPts val="0"/>
              </a:spcAft>
              <a:buSzPts val="9600"/>
              <a:buNone/>
              <a:defRPr sz="9600"/>
            </a:lvl7pPr>
            <a:lvl8pPr lvl="7" algn="r" rtl="0">
              <a:spcBef>
                <a:spcPts val="0"/>
              </a:spcBef>
              <a:spcAft>
                <a:spcPts val="0"/>
              </a:spcAft>
              <a:buSzPts val="9600"/>
              <a:buNone/>
              <a:defRPr sz="9600"/>
            </a:lvl8pPr>
            <a:lvl9pPr lvl="8" algn="r" rtl="0">
              <a:spcBef>
                <a:spcPts val="0"/>
              </a:spcBef>
              <a:spcAft>
                <a:spcPts val="0"/>
              </a:spcAft>
              <a:buSzPts val="9600"/>
              <a:buNone/>
              <a:defRPr sz="9600"/>
            </a:lvl9pPr>
          </a:lstStyle>
          <a:p>
            <a:endParaRPr/>
          </a:p>
        </p:txBody>
      </p:sp>
      <p:sp>
        <p:nvSpPr>
          <p:cNvPr id="130" name="Google Shape;130;p19"/>
          <p:cNvSpPr txBox="1">
            <a:spLocks noGrp="1"/>
          </p:cNvSpPr>
          <p:nvPr>
            <p:ph type="subTitle" idx="1"/>
          </p:nvPr>
        </p:nvSpPr>
        <p:spPr>
          <a:xfrm>
            <a:off x="3560550" y="3228775"/>
            <a:ext cx="4842000" cy="71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0"/>
          <p:cNvSpPr/>
          <p:nvPr/>
        </p:nvSpPr>
        <p:spPr>
          <a:xfrm rot="-5400000" flipH="1">
            <a:off x="-1864325" y="1860000"/>
            <a:ext cx="5133900" cy="14139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flipH="1">
            <a:off x="106360"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35" name="Google Shape;135;p20"/>
          <p:cNvSpPr txBox="1">
            <a:spLocks noGrp="1"/>
          </p:cNvSpPr>
          <p:nvPr>
            <p:ph type="title" idx="2" hasCustomPrompt="1"/>
          </p:nvPr>
        </p:nvSpPr>
        <p:spPr>
          <a:xfrm>
            <a:off x="15086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6" name="Google Shape;136;p20"/>
          <p:cNvSpPr txBox="1">
            <a:spLocks noGrp="1"/>
          </p:cNvSpPr>
          <p:nvPr>
            <p:ph type="title" idx="3" hasCustomPrompt="1"/>
          </p:nvPr>
        </p:nvSpPr>
        <p:spPr>
          <a:xfrm>
            <a:off x="40748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7" name="Google Shape;137;p20"/>
          <p:cNvSpPr txBox="1">
            <a:spLocks noGrp="1"/>
          </p:cNvSpPr>
          <p:nvPr>
            <p:ph type="title" idx="4" hasCustomPrompt="1"/>
          </p:nvPr>
        </p:nvSpPr>
        <p:spPr>
          <a:xfrm>
            <a:off x="6641088" y="1976225"/>
            <a:ext cx="994200" cy="68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22BB1"/>
              </a:buClr>
              <a:buSzPts val="2400"/>
              <a:buNone/>
              <a:defRPr sz="2400">
                <a:solidFill>
                  <a:srgbClr val="222BB1"/>
                </a:solidFill>
              </a:defRPr>
            </a:lvl1pPr>
            <a:lvl2pPr lvl="1" algn="ctr" rtl="0">
              <a:spcBef>
                <a:spcPts val="0"/>
              </a:spcBef>
              <a:spcAft>
                <a:spcPts val="0"/>
              </a:spcAft>
              <a:buClr>
                <a:srgbClr val="222BB1"/>
              </a:buClr>
              <a:buSzPts val="2400"/>
              <a:buNone/>
              <a:defRPr sz="2400">
                <a:solidFill>
                  <a:srgbClr val="222BB1"/>
                </a:solidFill>
              </a:defRPr>
            </a:lvl2pPr>
            <a:lvl3pPr lvl="2" algn="ctr" rtl="0">
              <a:spcBef>
                <a:spcPts val="0"/>
              </a:spcBef>
              <a:spcAft>
                <a:spcPts val="0"/>
              </a:spcAft>
              <a:buClr>
                <a:srgbClr val="222BB1"/>
              </a:buClr>
              <a:buSzPts val="2400"/>
              <a:buNone/>
              <a:defRPr sz="2400">
                <a:solidFill>
                  <a:srgbClr val="222BB1"/>
                </a:solidFill>
              </a:defRPr>
            </a:lvl3pPr>
            <a:lvl4pPr lvl="3" algn="ctr" rtl="0">
              <a:spcBef>
                <a:spcPts val="0"/>
              </a:spcBef>
              <a:spcAft>
                <a:spcPts val="0"/>
              </a:spcAft>
              <a:buClr>
                <a:srgbClr val="222BB1"/>
              </a:buClr>
              <a:buSzPts val="2400"/>
              <a:buNone/>
              <a:defRPr sz="2400">
                <a:solidFill>
                  <a:srgbClr val="222BB1"/>
                </a:solidFill>
              </a:defRPr>
            </a:lvl4pPr>
            <a:lvl5pPr lvl="4" algn="ctr" rtl="0">
              <a:spcBef>
                <a:spcPts val="0"/>
              </a:spcBef>
              <a:spcAft>
                <a:spcPts val="0"/>
              </a:spcAft>
              <a:buClr>
                <a:srgbClr val="222BB1"/>
              </a:buClr>
              <a:buSzPts val="2400"/>
              <a:buNone/>
              <a:defRPr sz="2400">
                <a:solidFill>
                  <a:srgbClr val="222BB1"/>
                </a:solidFill>
              </a:defRPr>
            </a:lvl5pPr>
            <a:lvl6pPr lvl="5" algn="ctr" rtl="0">
              <a:spcBef>
                <a:spcPts val="0"/>
              </a:spcBef>
              <a:spcAft>
                <a:spcPts val="0"/>
              </a:spcAft>
              <a:buClr>
                <a:srgbClr val="222BB1"/>
              </a:buClr>
              <a:buSzPts val="2400"/>
              <a:buNone/>
              <a:defRPr sz="2400">
                <a:solidFill>
                  <a:srgbClr val="222BB1"/>
                </a:solidFill>
              </a:defRPr>
            </a:lvl6pPr>
            <a:lvl7pPr lvl="6" algn="ctr" rtl="0">
              <a:spcBef>
                <a:spcPts val="0"/>
              </a:spcBef>
              <a:spcAft>
                <a:spcPts val="0"/>
              </a:spcAft>
              <a:buClr>
                <a:srgbClr val="222BB1"/>
              </a:buClr>
              <a:buSzPts val="2400"/>
              <a:buNone/>
              <a:defRPr sz="2400">
                <a:solidFill>
                  <a:srgbClr val="222BB1"/>
                </a:solidFill>
              </a:defRPr>
            </a:lvl7pPr>
            <a:lvl8pPr lvl="7" algn="ctr" rtl="0">
              <a:spcBef>
                <a:spcPts val="0"/>
              </a:spcBef>
              <a:spcAft>
                <a:spcPts val="0"/>
              </a:spcAft>
              <a:buClr>
                <a:srgbClr val="222BB1"/>
              </a:buClr>
              <a:buSzPts val="2400"/>
              <a:buNone/>
              <a:defRPr sz="2400">
                <a:solidFill>
                  <a:srgbClr val="222BB1"/>
                </a:solidFill>
              </a:defRPr>
            </a:lvl8pPr>
            <a:lvl9pPr lvl="8" algn="ctr" rtl="0">
              <a:spcBef>
                <a:spcPts val="0"/>
              </a:spcBef>
              <a:spcAft>
                <a:spcPts val="0"/>
              </a:spcAft>
              <a:buClr>
                <a:srgbClr val="222BB1"/>
              </a:buClr>
              <a:buSzPts val="2400"/>
              <a:buNone/>
              <a:defRPr sz="2400">
                <a:solidFill>
                  <a:srgbClr val="222BB1"/>
                </a:solidFill>
              </a:defRPr>
            </a:lvl9pPr>
          </a:lstStyle>
          <a:p>
            <a:r>
              <a:t>xx%</a:t>
            </a:r>
          </a:p>
        </p:txBody>
      </p:sp>
      <p:sp>
        <p:nvSpPr>
          <p:cNvPr id="138" name="Google Shape;138;p20"/>
          <p:cNvSpPr txBox="1">
            <a:spLocks noGrp="1"/>
          </p:cNvSpPr>
          <p:nvPr>
            <p:ph type="title" idx="5"/>
          </p:nvPr>
        </p:nvSpPr>
        <p:spPr>
          <a:xfrm>
            <a:off x="98535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20"/>
          <p:cNvSpPr txBox="1">
            <a:spLocks noGrp="1"/>
          </p:cNvSpPr>
          <p:nvPr>
            <p:ph type="subTitle" idx="1"/>
          </p:nvPr>
        </p:nvSpPr>
        <p:spPr>
          <a:xfrm>
            <a:off x="98535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0" name="Google Shape;140;p20"/>
          <p:cNvSpPr txBox="1">
            <a:spLocks noGrp="1"/>
          </p:cNvSpPr>
          <p:nvPr>
            <p:ph type="title" idx="6"/>
          </p:nvPr>
        </p:nvSpPr>
        <p:spPr>
          <a:xfrm>
            <a:off x="355380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1" name="Google Shape;141;p20"/>
          <p:cNvSpPr txBox="1">
            <a:spLocks noGrp="1"/>
          </p:cNvSpPr>
          <p:nvPr>
            <p:ph type="subTitle" idx="7"/>
          </p:nvPr>
        </p:nvSpPr>
        <p:spPr>
          <a:xfrm>
            <a:off x="355380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42" name="Google Shape;142;p20"/>
          <p:cNvSpPr txBox="1">
            <a:spLocks noGrp="1"/>
          </p:cNvSpPr>
          <p:nvPr>
            <p:ph type="title" idx="8"/>
          </p:nvPr>
        </p:nvSpPr>
        <p:spPr>
          <a:xfrm>
            <a:off x="6117750" y="32058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20"/>
          <p:cNvSpPr txBox="1">
            <a:spLocks noGrp="1"/>
          </p:cNvSpPr>
          <p:nvPr>
            <p:ph type="subTitle" idx="9"/>
          </p:nvPr>
        </p:nvSpPr>
        <p:spPr>
          <a:xfrm>
            <a:off x="6117750" y="3670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44" name="Google Shape;144;p20"/>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bg>
      <p:bgPr>
        <a:blipFill>
          <a:blip r:embed="rId2">
            <a:alphaModFix/>
          </a:blip>
          <a:stretch>
            <a:fillRect/>
          </a:stretch>
        </a:blipFill>
        <a:effectLst/>
      </p:bgPr>
    </p:bg>
    <p:spTree>
      <p:nvGrpSpPr>
        <p:cNvPr id="1" name="Shape 155"/>
        <p:cNvGrpSpPr/>
        <p:nvPr/>
      </p:nvGrpSpPr>
      <p:grpSpPr>
        <a:xfrm>
          <a:off x="0" y="0"/>
          <a:ext cx="0" cy="0"/>
          <a:chOff x="0" y="0"/>
          <a:chExt cx="0" cy="0"/>
        </a:xfrm>
      </p:grpSpPr>
      <p:cxnSp>
        <p:nvCxnSpPr>
          <p:cNvPr id="156" name="Google Shape;156;p22"/>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57" name="Google Shape;157;p22"/>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58" name="Google Shape;158;p22"/>
          <p:cNvSpPr txBox="1">
            <a:spLocks noGrp="1"/>
          </p:cNvSpPr>
          <p:nvPr>
            <p:ph type="title" idx="2"/>
          </p:nvPr>
        </p:nvSpPr>
        <p:spPr>
          <a:xfrm>
            <a:off x="981000"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9" name="Google Shape;159;p22"/>
          <p:cNvSpPr txBox="1">
            <a:spLocks noGrp="1"/>
          </p:cNvSpPr>
          <p:nvPr>
            <p:ph type="subTitle" idx="1"/>
          </p:nvPr>
        </p:nvSpPr>
        <p:spPr>
          <a:xfrm>
            <a:off x="981000"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0" name="Google Shape;160;p22"/>
          <p:cNvSpPr txBox="1">
            <a:spLocks noGrp="1"/>
          </p:cNvSpPr>
          <p:nvPr>
            <p:ph type="title" idx="3"/>
          </p:nvPr>
        </p:nvSpPr>
        <p:spPr>
          <a:xfrm>
            <a:off x="3551550"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1" name="Google Shape;161;p22"/>
          <p:cNvSpPr txBox="1">
            <a:spLocks noGrp="1"/>
          </p:cNvSpPr>
          <p:nvPr>
            <p:ph type="subTitle" idx="4"/>
          </p:nvPr>
        </p:nvSpPr>
        <p:spPr>
          <a:xfrm>
            <a:off x="3551550"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2" name="Google Shape;162;p22"/>
          <p:cNvSpPr txBox="1">
            <a:spLocks noGrp="1"/>
          </p:cNvSpPr>
          <p:nvPr>
            <p:ph type="title" idx="5"/>
          </p:nvPr>
        </p:nvSpPr>
        <p:spPr>
          <a:xfrm>
            <a:off x="6126675" y="183695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3" name="Google Shape;163;p22"/>
          <p:cNvSpPr txBox="1">
            <a:spLocks noGrp="1"/>
          </p:cNvSpPr>
          <p:nvPr>
            <p:ph type="subTitle" idx="6"/>
          </p:nvPr>
        </p:nvSpPr>
        <p:spPr>
          <a:xfrm>
            <a:off x="6126675" y="22194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4" name="Google Shape;164;p22"/>
          <p:cNvSpPr txBox="1">
            <a:spLocks noGrp="1"/>
          </p:cNvSpPr>
          <p:nvPr>
            <p:ph type="title" idx="7"/>
          </p:nvPr>
        </p:nvSpPr>
        <p:spPr>
          <a:xfrm>
            <a:off x="981000"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5" name="Google Shape;165;p22"/>
          <p:cNvSpPr txBox="1">
            <a:spLocks noGrp="1"/>
          </p:cNvSpPr>
          <p:nvPr>
            <p:ph type="subTitle" idx="8"/>
          </p:nvPr>
        </p:nvSpPr>
        <p:spPr>
          <a:xfrm>
            <a:off x="981000"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6" name="Google Shape;166;p22"/>
          <p:cNvSpPr txBox="1">
            <a:spLocks noGrp="1"/>
          </p:cNvSpPr>
          <p:nvPr>
            <p:ph type="title" idx="9"/>
          </p:nvPr>
        </p:nvSpPr>
        <p:spPr>
          <a:xfrm>
            <a:off x="3551550"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7" name="Google Shape;167;p22"/>
          <p:cNvSpPr txBox="1">
            <a:spLocks noGrp="1"/>
          </p:cNvSpPr>
          <p:nvPr>
            <p:ph type="subTitle" idx="13"/>
          </p:nvPr>
        </p:nvSpPr>
        <p:spPr>
          <a:xfrm>
            <a:off x="3551550"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8" name="Google Shape;168;p22"/>
          <p:cNvSpPr txBox="1">
            <a:spLocks noGrp="1"/>
          </p:cNvSpPr>
          <p:nvPr>
            <p:ph type="title" idx="14"/>
          </p:nvPr>
        </p:nvSpPr>
        <p:spPr>
          <a:xfrm>
            <a:off x="6126675" y="35195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9" name="Google Shape;169;p22"/>
          <p:cNvSpPr txBox="1">
            <a:spLocks noGrp="1"/>
          </p:cNvSpPr>
          <p:nvPr>
            <p:ph type="subTitle" idx="15"/>
          </p:nvPr>
        </p:nvSpPr>
        <p:spPr>
          <a:xfrm>
            <a:off x="6126675" y="39020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0" name="Google Shape;170;p22"/>
          <p:cNvSpPr/>
          <p:nvPr/>
        </p:nvSpPr>
        <p:spPr>
          <a:xfrm rot="-9899898">
            <a:off x="3369411" y="-13808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rot="899963">
            <a:off x="-1373706" y="-12305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7">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676126" y="1898075"/>
            <a:ext cx="20385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4" name="Google Shape;174;p23"/>
          <p:cNvSpPr txBox="1">
            <a:spLocks noGrp="1"/>
          </p:cNvSpPr>
          <p:nvPr>
            <p:ph type="subTitle" idx="1"/>
          </p:nvPr>
        </p:nvSpPr>
        <p:spPr>
          <a:xfrm>
            <a:off x="676126" y="2286325"/>
            <a:ext cx="20385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5" name="Google Shape;175;p23"/>
          <p:cNvSpPr txBox="1">
            <a:spLocks noGrp="1"/>
          </p:cNvSpPr>
          <p:nvPr>
            <p:ph type="title" idx="2"/>
          </p:nvPr>
        </p:nvSpPr>
        <p:spPr>
          <a:xfrm>
            <a:off x="678411" y="3600675"/>
            <a:ext cx="20385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6" name="Google Shape;176;p23"/>
          <p:cNvSpPr txBox="1">
            <a:spLocks noGrp="1"/>
          </p:cNvSpPr>
          <p:nvPr>
            <p:ph type="subTitle" idx="3"/>
          </p:nvPr>
        </p:nvSpPr>
        <p:spPr>
          <a:xfrm>
            <a:off x="678411" y="3988925"/>
            <a:ext cx="20385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7" name="Google Shape;177;p23"/>
          <p:cNvSpPr txBox="1">
            <a:spLocks noGrp="1"/>
          </p:cNvSpPr>
          <p:nvPr>
            <p:ph type="title" idx="4"/>
          </p:nvPr>
        </p:nvSpPr>
        <p:spPr>
          <a:xfrm>
            <a:off x="6431475" y="18980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8" name="Google Shape;178;p23"/>
          <p:cNvSpPr txBox="1">
            <a:spLocks noGrp="1"/>
          </p:cNvSpPr>
          <p:nvPr>
            <p:ph type="subTitle" idx="5"/>
          </p:nvPr>
        </p:nvSpPr>
        <p:spPr>
          <a:xfrm>
            <a:off x="6429188" y="22863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79" name="Google Shape;179;p23"/>
          <p:cNvSpPr txBox="1">
            <a:spLocks noGrp="1"/>
          </p:cNvSpPr>
          <p:nvPr>
            <p:ph type="title" idx="6"/>
          </p:nvPr>
        </p:nvSpPr>
        <p:spPr>
          <a:xfrm>
            <a:off x="6431475" y="3600675"/>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0" name="Google Shape;180;p23"/>
          <p:cNvSpPr txBox="1">
            <a:spLocks noGrp="1"/>
          </p:cNvSpPr>
          <p:nvPr>
            <p:ph type="subTitle" idx="7"/>
          </p:nvPr>
        </p:nvSpPr>
        <p:spPr>
          <a:xfrm>
            <a:off x="6431475" y="3988925"/>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81" name="Google Shape;181;p23"/>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82" name="Google Shape;182;p23"/>
          <p:cNvSpPr txBox="1">
            <a:spLocks noGrp="1"/>
          </p:cNvSpPr>
          <p:nvPr>
            <p:ph type="title" idx="8"/>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83" name="Google Shape;183;p23"/>
          <p:cNvSpPr/>
          <p:nvPr/>
        </p:nvSpPr>
        <p:spPr>
          <a:xfrm rot="9899898" flipH="1">
            <a:off x="-1373744"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rot="-899963" flipH="1">
            <a:off x="3369450"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3650" y="2157800"/>
            <a:ext cx="5816700" cy="141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p:nvPr>
        </p:nvSpPr>
        <p:spPr>
          <a:xfrm>
            <a:off x="2850600" y="3036450"/>
            <a:ext cx="3442800" cy="87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Hind Vadodara"/>
              <a:buNone/>
              <a:defRPr sz="1800">
                <a:latin typeface="Hind Vadodara"/>
                <a:ea typeface="Hind Vadodara"/>
                <a:cs typeface="Hind Vadodara"/>
                <a:sym typeface="Hind Vadodara"/>
              </a:defRPr>
            </a:lvl1pPr>
            <a:lvl2pPr lvl="1" algn="ctr" rtl="0">
              <a:spcBef>
                <a:spcPts val="0"/>
              </a:spcBef>
              <a:spcAft>
                <a:spcPts val="0"/>
              </a:spcAft>
              <a:buSzPts val="1800"/>
              <a:buFont typeface="Hind Vadodara"/>
              <a:buNone/>
              <a:defRPr sz="1800">
                <a:latin typeface="Hind Vadodara"/>
                <a:ea typeface="Hind Vadodara"/>
                <a:cs typeface="Hind Vadodara"/>
                <a:sym typeface="Hind Vadodara"/>
              </a:defRPr>
            </a:lvl2pPr>
            <a:lvl3pPr lvl="2" algn="ctr" rtl="0">
              <a:spcBef>
                <a:spcPts val="0"/>
              </a:spcBef>
              <a:spcAft>
                <a:spcPts val="0"/>
              </a:spcAft>
              <a:buSzPts val="1800"/>
              <a:buFont typeface="Hind Vadodara"/>
              <a:buNone/>
              <a:defRPr sz="1800">
                <a:latin typeface="Hind Vadodara"/>
                <a:ea typeface="Hind Vadodara"/>
                <a:cs typeface="Hind Vadodara"/>
                <a:sym typeface="Hind Vadodara"/>
              </a:defRPr>
            </a:lvl3pPr>
            <a:lvl4pPr lvl="3" algn="ctr" rtl="0">
              <a:spcBef>
                <a:spcPts val="0"/>
              </a:spcBef>
              <a:spcAft>
                <a:spcPts val="0"/>
              </a:spcAft>
              <a:buSzPts val="1800"/>
              <a:buFont typeface="Hind Vadodara"/>
              <a:buNone/>
              <a:defRPr sz="1800">
                <a:latin typeface="Hind Vadodara"/>
                <a:ea typeface="Hind Vadodara"/>
                <a:cs typeface="Hind Vadodara"/>
                <a:sym typeface="Hind Vadodara"/>
              </a:defRPr>
            </a:lvl4pPr>
            <a:lvl5pPr lvl="4" algn="ctr" rtl="0">
              <a:spcBef>
                <a:spcPts val="0"/>
              </a:spcBef>
              <a:spcAft>
                <a:spcPts val="0"/>
              </a:spcAft>
              <a:buSzPts val="1800"/>
              <a:buFont typeface="Hind Vadodara"/>
              <a:buNone/>
              <a:defRPr sz="1800">
                <a:latin typeface="Hind Vadodara"/>
                <a:ea typeface="Hind Vadodara"/>
                <a:cs typeface="Hind Vadodara"/>
                <a:sym typeface="Hind Vadodara"/>
              </a:defRPr>
            </a:lvl5pPr>
            <a:lvl6pPr lvl="5" algn="ctr" rtl="0">
              <a:spcBef>
                <a:spcPts val="0"/>
              </a:spcBef>
              <a:spcAft>
                <a:spcPts val="0"/>
              </a:spcAft>
              <a:buSzPts val="1800"/>
              <a:buFont typeface="Hind Vadodara"/>
              <a:buNone/>
              <a:defRPr sz="1800">
                <a:latin typeface="Hind Vadodara"/>
                <a:ea typeface="Hind Vadodara"/>
                <a:cs typeface="Hind Vadodara"/>
                <a:sym typeface="Hind Vadodara"/>
              </a:defRPr>
            </a:lvl6pPr>
            <a:lvl7pPr lvl="6" algn="ctr" rtl="0">
              <a:spcBef>
                <a:spcPts val="0"/>
              </a:spcBef>
              <a:spcAft>
                <a:spcPts val="0"/>
              </a:spcAft>
              <a:buSzPts val="1800"/>
              <a:buFont typeface="Hind Vadodara"/>
              <a:buNone/>
              <a:defRPr sz="1800">
                <a:latin typeface="Hind Vadodara"/>
                <a:ea typeface="Hind Vadodara"/>
                <a:cs typeface="Hind Vadodara"/>
                <a:sym typeface="Hind Vadodara"/>
              </a:defRPr>
            </a:lvl7pPr>
            <a:lvl8pPr lvl="7" algn="ctr" rtl="0">
              <a:spcBef>
                <a:spcPts val="0"/>
              </a:spcBef>
              <a:spcAft>
                <a:spcPts val="0"/>
              </a:spcAft>
              <a:buSzPts val="1800"/>
              <a:buFont typeface="Hind Vadodara"/>
              <a:buNone/>
              <a:defRPr sz="1800">
                <a:latin typeface="Hind Vadodara"/>
                <a:ea typeface="Hind Vadodara"/>
                <a:cs typeface="Hind Vadodara"/>
                <a:sym typeface="Hind Vadodara"/>
              </a:defRPr>
            </a:lvl8pPr>
            <a:lvl9pPr lvl="8" algn="ctr" rtl="0">
              <a:spcBef>
                <a:spcPts val="0"/>
              </a:spcBef>
              <a:spcAft>
                <a:spcPts val="0"/>
              </a:spcAft>
              <a:buSzPts val="1800"/>
              <a:buFont typeface="Hind Vadodara"/>
              <a:buNone/>
              <a:defRPr sz="1800">
                <a:latin typeface="Hind Vadodara"/>
                <a:ea typeface="Hind Vadodara"/>
                <a:cs typeface="Hind Vadodara"/>
                <a:sym typeface="Hind Vadodara"/>
              </a:defRPr>
            </a:lvl9pPr>
          </a:lstStyle>
          <a:p>
            <a:endParaRPr/>
          </a:p>
        </p:txBody>
      </p:sp>
      <p:sp>
        <p:nvSpPr>
          <p:cNvPr id="17" name="Google Shape;17;p3"/>
          <p:cNvSpPr txBox="1">
            <a:spLocks noGrp="1"/>
          </p:cNvSpPr>
          <p:nvPr>
            <p:ph type="title" idx="3" hasCustomPrompt="1"/>
          </p:nvPr>
        </p:nvSpPr>
        <p:spPr>
          <a:xfrm>
            <a:off x="3821250" y="1234625"/>
            <a:ext cx="1501500" cy="1120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7200"/>
              <a:buNone/>
              <a:defRPr sz="7200">
                <a:solidFill>
                  <a:srgbClr val="222BB1"/>
                </a:solidFill>
              </a:defRPr>
            </a:lvl1pPr>
            <a:lvl2pPr lvl="1" rtl="0">
              <a:spcBef>
                <a:spcPts val="0"/>
              </a:spcBef>
              <a:spcAft>
                <a:spcPts val="0"/>
              </a:spcAft>
              <a:buClr>
                <a:srgbClr val="222BB1"/>
              </a:buClr>
              <a:buSzPts val="7200"/>
              <a:buNone/>
              <a:defRPr sz="7200">
                <a:solidFill>
                  <a:srgbClr val="222BB1"/>
                </a:solidFill>
              </a:defRPr>
            </a:lvl2pPr>
            <a:lvl3pPr lvl="2" rtl="0">
              <a:spcBef>
                <a:spcPts val="0"/>
              </a:spcBef>
              <a:spcAft>
                <a:spcPts val="0"/>
              </a:spcAft>
              <a:buClr>
                <a:srgbClr val="222BB1"/>
              </a:buClr>
              <a:buSzPts val="7200"/>
              <a:buNone/>
              <a:defRPr sz="7200">
                <a:solidFill>
                  <a:srgbClr val="222BB1"/>
                </a:solidFill>
              </a:defRPr>
            </a:lvl3pPr>
            <a:lvl4pPr lvl="3" rtl="0">
              <a:spcBef>
                <a:spcPts val="0"/>
              </a:spcBef>
              <a:spcAft>
                <a:spcPts val="0"/>
              </a:spcAft>
              <a:buClr>
                <a:srgbClr val="222BB1"/>
              </a:buClr>
              <a:buSzPts val="7200"/>
              <a:buNone/>
              <a:defRPr sz="7200">
                <a:solidFill>
                  <a:srgbClr val="222BB1"/>
                </a:solidFill>
              </a:defRPr>
            </a:lvl4pPr>
            <a:lvl5pPr lvl="4" rtl="0">
              <a:spcBef>
                <a:spcPts val="0"/>
              </a:spcBef>
              <a:spcAft>
                <a:spcPts val="0"/>
              </a:spcAft>
              <a:buClr>
                <a:srgbClr val="222BB1"/>
              </a:buClr>
              <a:buSzPts val="7200"/>
              <a:buNone/>
              <a:defRPr sz="7200">
                <a:solidFill>
                  <a:srgbClr val="222BB1"/>
                </a:solidFill>
              </a:defRPr>
            </a:lvl5pPr>
            <a:lvl6pPr lvl="5" rtl="0">
              <a:spcBef>
                <a:spcPts val="0"/>
              </a:spcBef>
              <a:spcAft>
                <a:spcPts val="0"/>
              </a:spcAft>
              <a:buClr>
                <a:srgbClr val="222BB1"/>
              </a:buClr>
              <a:buSzPts val="7200"/>
              <a:buNone/>
              <a:defRPr sz="7200">
                <a:solidFill>
                  <a:srgbClr val="222BB1"/>
                </a:solidFill>
              </a:defRPr>
            </a:lvl6pPr>
            <a:lvl7pPr lvl="6" rtl="0">
              <a:spcBef>
                <a:spcPts val="0"/>
              </a:spcBef>
              <a:spcAft>
                <a:spcPts val="0"/>
              </a:spcAft>
              <a:buClr>
                <a:srgbClr val="222BB1"/>
              </a:buClr>
              <a:buSzPts val="7200"/>
              <a:buNone/>
              <a:defRPr sz="7200">
                <a:solidFill>
                  <a:srgbClr val="222BB1"/>
                </a:solidFill>
              </a:defRPr>
            </a:lvl7pPr>
            <a:lvl8pPr lvl="7" rtl="0">
              <a:spcBef>
                <a:spcPts val="0"/>
              </a:spcBef>
              <a:spcAft>
                <a:spcPts val="0"/>
              </a:spcAft>
              <a:buClr>
                <a:srgbClr val="222BB1"/>
              </a:buClr>
              <a:buSzPts val="7200"/>
              <a:buNone/>
              <a:defRPr sz="7200">
                <a:solidFill>
                  <a:srgbClr val="222BB1"/>
                </a:solidFill>
              </a:defRPr>
            </a:lvl8pPr>
            <a:lvl9pPr lvl="8" rtl="0">
              <a:spcBef>
                <a:spcPts val="0"/>
              </a:spcBef>
              <a:spcAft>
                <a:spcPts val="0"/>
              </a:spcAft>
              <a:buClr>
                <a:srgbClr val="222BB1"/>
              </a:buClr>
              <a:buSzPts val="7200"/>
              <a:buNone/>
              <a:defRPr sz="7200">
                <a:solidFill>
                  <a:srgbClr val="222BB1"/>
                </a:solidFill>
              </a:defRPr>
            </a:lvl9pPr>
          </a:lstStyle>
          <a:p>
            <a:r>
              <a:t>xx%</a:t>
            </a:r>
          </a:p>
        </p:txBody>
      </p:sp>
      <p:sp>
        <p:nvSpPr>
          <p:cNvPr id="18" name="Google Shape;18;p3"/>
          <p:cNvSpPr/>
          <p:nvPr/>
        </p:nvSpPr>
        <p:spPr>
          <a:xfrm rot="1362803">
            <a:off x="-1429217" y="-1393800"/>
            <a:ext cx="7168210" cy="7734333"/>
          </a:xfrm>
          <a:prstGeom prst="blockArc">
            <a:avLst>
              <a:gd name="adj1" fmla="val 10800000"/>
              <a:gd name="adj2" fmla="val 15132079"/>
              <a:gd name="adj3" fmla="val 19336"/>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9899898">
            <a:off x="3025586" y="-1105606"/>
            <a:ext cx="7168309" cy="7734253"/>
          </a:xfrm>
          <a:prstGeom prst="blockArc">
            <a:avLst>
              <a:gd name="adj1" fmla="val 10800000"/>
              <a:gd name="adj2" fmla="val 14857422"/>
              <a:gd name="adj3" fmla="val 1887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8">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4"/>
          <p:cNvSpPr/>
          <p:nvPr/>
        </p:nvSpPr>
        <p:spPr>
          <a:xfrm rot="-5400000" flipH="1">
            <a:off x="-1979251" y="1906800"/>
            <a:ext cx="5172000" cy="13584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5400000">
            <a:off x="-137375" y="-1109326"/>
            <a:ext cx="6248100" cy="70788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txBox="1">
            <a:spLocks noGrp="1"/>
          </p:cNvSpPr>
          <p:nvPr>
            <p:ph type="title"/>
          </p:nvPr>
        </p:nvSpPr>
        <p:spPr>
          <a:xfrm>
            <a:off x="997725"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9" name="Google Shape;189;p24"/>
          <p:cNvSpPr txBox="1">
            <a:spLocks noGrp="1"/>
          </p:cNvSpPr>
          <p:nvPr>
            <p:ph type="subTitle" idx="1"/>
          </p:nvPr>
        </p:nvSpPr>
        <p:spPr>
          <a:xfrm>
            <a:off x="997725"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0" name="Google Shape;190;p24"/>
          <p:cNvSpPr txBox="1">
            <a:spLocks noGrp="1"/>
          </p:cNvSpPr>
          <p:nvPr>
            <p:ph type="title" idx="2"/>
          </p:nvPr>
        </p:nvSpPr>
        <p:spPr>
          <a:xfrm>
            <a:off x="3551550"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1" name="Google Shape;191;p24"/>
          <p:cNvSpPr txBox="1">
            <a:spLocks noGrp="1"/>
          </p:cNvSpPr>
          <p:nvPr>
            <p:ph type="subTitle" idx="3"/>
          </p:nvPr>
        </p:nvSpPr>
        <p:spPr>
          <a:xfrm>
            <a:off x="3551550"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92" name="Google Shape;192;p24"/>
          <p:cNvSpPr txBox="1">
            <a:spLocks noGrp="1"/>
          </p:cNvSpPr>
          <p:nvPr>
            <p:ph type="title" idx="4"/>
          </p:nvPr>
        </p:nvSpPr>
        <p:spPr>
          <a:xfrm>
            <a:off x="6105375" y="3117800"/>
            <a:ext cx="2040900" cy="513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3" name="Google Shape;193;p24"/>
          <p:cNvSpPr txBox="1">
            <a:spLocks noGrp="1"/>
          </p:cNvSpPr>
          <p:nvPr>
            <p:ph type="subTitle" idx="5"/>
          </p:nvPr>
        </p:nvSpPr>
        <p:spPr>
          <a:xfrm>
            <a:off x="6105375" y="3582250"/>
            <a:ext cx="2040900" cy="6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94" name="Google Shape;194;p24"/>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195" name="Google Shape;195;p24"/>
          <p:cNvSpPr txBox="1">
            <a:spLocks noGrp="1"/>
          </p:cNvSpPr>
          <p:nvPr>
            <p:ph type="title" idx="6"/>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22BB1"/>
              </a:buClr>
              <a:buSzPts val="2800"/>
              <a:buNone/>
              <a:defRPr>
                <a:solidFill>
                  <a:srgbClr val="222BB1"/>
                </a:solidFill>
              </a:defRPr>
            </a:lvl1pPr>
            <a:lvl2pPr lvl="1" algn="ctr" rtl="0">
              <a:spcBef>
                <a:spcPts val="0"/>
              </a:spcBef>
              <a:spcAft>
                <a:spcPts val="0"/>
              </a:spcAft>
              <a:buClr>
                <a:srgbClr val="222BB1"/>
              </a:buClr>
              <a:buSzPts val="2800"/>
              <a:buNone/>
              <a:defRPr>
                <a:solidFill>
                  <a:srgbClr val="222BB1"/>
                </a:solidFill>
              </a:defRPr>
            </a:lvl2pPr>
            <a:lvl3pPr lvl="2" algn="ctr" rtl="0">
              <a:spcBef>
                <a:spcPts val="0"/>
              </a:spcBef>
              <a:spcAft>
                <a:spcPts val="0"/>
              </a:spcAft>
              <a:buClr>
                <a:srgbClr val="222BB1"/>
              </a:buClr>
              <a:buSzPts val="2800"/>
              <a:buNone/>
              <a:defRPr>
                <a:solidFill>
                  <a:srgbClr val="222BB1"/>
                </a:solidFill>
              </a:defRPr>
            </a:lvl3pPr>
            <a:lvl4pPr lvl="3" algn="ctr" rtl="0">
              <a:spcBef>
                <a:spcPts val="0"/>
              </a:spcBef>
              <a:spcAft>
                <a:spcPts val="0"/>
              </a:spcAft>
              <a:buClr>
                <a:srgbClr val="222BB1"/>
              </a:buClr>
              <a:buSzPts val="2800"/>
              <a:buNone/>
              <a:defRPr>
                <a:solidFill>
                  <a:srgbClr val="222BB1"/>
                </a:solidFill>
              </a:defRPr>
            </a:lvl4pPr>
            <a:lvl5pPr lvl="4" algn="ctr" rtl="0">
              <a:spcBef>
                <a:spcPts val="0"/>
              </a:spcBef>
              <a:spcAft>
                <a:spcPts val="0"/>
              </a:spcAft>
              <a:buClr>
                <a:srgbClr val="222BB1"/>
              </a:buClr>
              <a:buSzPts val="2800"/>
              <a:buNone/>
              <a:defRPr>
                <a:solidFill>
                  <a:srgbClr val="222BB1"/>
                </a:solidFill>
              </a:defRPr>
            </a:lvl5pPr>
            <a:lvl6pPr lvl="5" algn="ctr" rtl="0">
              <a:spcBef>
                <a:spcPts val="0"/>
              </a:spcBef>
              <a:spcAft>
                <a:spcPts val="0"/>
              </a:spcAft>
              <a:buClr>
                <a:srgbClr val="222BB1"/>
              </a:buClr>
              <a:buSzPts val="2800"/>
              <a:buNone/>
              <a:defRPr>
                <a:solidFill>
                  <a:srgbClr val="222BB1"/>
                </a:solidFill>
              </a:defRPr>
            </a:lvl6pPr>
            <a:lvl7pPr lvl="6" algn="ctr" rtl="0">
              <a:spcBef>
                <a:spcPts val="0"/>
              </a:spcBef>
              <a:spcAft>
                <a:spcPts val="0"/>
              </a:spcAft>
              <a:buClr>
                <a:srgbClr val="222BB1"/>
              </a:buClr>
              <a:buSzPts val="2800"/>
              <a:buNone/>
              <a:defRPr>
                <a:solidFill>
                  <a:srgbClr val="222BB1"/>
                </a:solidFill>
              </a:defRPr>
            </a:lvl7pPr>
            <a:lvl8pPr lvl="7" algn="ctr" rtl="0">
              <a:spcBef>
                <a:spcPts val="0"/>
              </a:spcBef>
              <a:spcAft>
                <a:spcPts val="0"/>
              </a:spcAft>
              <a:buClr>
                <a:srgbClr val="222BB1"/>
              </a:buClr>
              <a:buSzPts val="2800"/>
              <a:buNone/>
              <a:defRPr>
                <a:solidFill>
                  <a:srgbClr val="222BB1"/>
                </a:solidFill>
              </a:defRPr>
            </a:lvl8pPr>
            <a:lvl9pPr lvl="8" algn="ctr" rtl="0">
              <a:spcBef>
                <a:spcPts val="0"/>
              </a:spcBef>
              <a:spcAft>
                <a:spcPts val="0"/>
              </a:spcAft>
              <a:buClr>
                <a:srgbClr val="222BB1"/>
              </a:buClr>
              <a:buSzPts val="2800"/>
              <a:buNone/>
              <a:defRPr>
                <a:solidFill>
                  <a:srgbClr val="222BB1"/>
                </a:solidFill>
              </a:defRPr>
            </a:lvl9pPr>
          </a:lstStyle>
          <a:p>
            <a:endParaRPr/>
          </a:p>
        </p:txBody>
      </p:sp>
      <p:sp>
        <p:nvSpPr>
          <p:cNvPr id="196" name="Google Shape;196;p24"/>
          <p:cNvSpPr/>
          <p:nvPr/>
        </p:nvSpPr>
        <p:spPr>
          <a:xfrm rot="-899963" flipH="1">
            <a:off x="3445650" y="-11924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9">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25"/>
          <p:cNvSpPr/>
          <p:nvPr/>
        </p:nvSpPr>
        <p:spPr>
          <a:xfrm rot="-5400000" flipH="1">
            <a:off x="-162150" y="-2000250"/>
            <a:ext cx="8474100" cy="9144000"/>
          </a:xfrm>
          <a:prstGeom prst="blockArc">
            <a:avLst>
              <a:gd name="adj1" fmla="val 10800000"/>
              <a:gd name="adj2" fmla="val 21540219"/>
              <a:gd name="adj3" fmla="val 24144"/>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rot="-5400000" flipH="1">
            <a:off x="-1801650" y="1729200"/>
            <a:ext cx="5172000" cy="17136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txBox="1">
            <a:spLocks noGrp="1"/>
          </p:cNvSpPr>
          <p:nvPr>
            <p:ph type="subTitle" idx="1"/>
          </p:nvPr>
        </p:nvSpPr>
        <p:spPr>
          <a:xfrm>
            <a:off x="1033825" y="1762075"/>
            <a:ext cx="39537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22BB1"/>
              </a:buClr>
              <a:buSzPts val="1600"/>
              <a:buNone/>
              <a:defRPr sz="1600">
                <a:solidFill>
                  <a:srgbClr val="222BB1"/>
                </a:solidFill>
              </a:defRPr>
            </a:lvl1pPr>
            <a:lvl2pPr lvl="1" rtl="0">
              <a:lnSpc>
                <a:spcPct val="100000"/>
              </a:lnSpc>
              <a:spcBef>
                <a:spcPts val="0"/>
              </a:spcBef>
              <a:spcAft>
                <a:spcPts val="0"/>
              </a:spcAft>
              <a:buClr>
                <a:srgbClr val="222BB1"/>
              </a:buClr>
              <a:buSzPts val="1600"/>
              <a:buNone/>
              <a:defRPr sz="1600">
                <a:solidFill>
                  <a:srgbClr val="222BB1"/>
                </a:solidFill>
              </a:defRPr>
            </a:lvl2pPr>
            <a:lvl3pPr lvl="2" rtl="0">
              <a:lnSpc>
                <a:spcPct val="100000"/>
              </a:lnSpc>
              <a:spcBef>
                <a:spcPts val="0"/>
              </a:spcBef>
              <a:spcAft>
                <a:spcPts val="0"/>
              </a:spcAft>
              <a:buClr>
                <a:srgbClr val="222BB1"/>
              </a:buClr>
              <a:buSzPts val="1600"/>
              <a:buNone/>
              <a:defRPr sz="1600">
                <a:solidFill>
                  <a:srgbClr val="222BB1"/>
                </a:solidFill>
              </a:defRPr>
            </a:lvl3pPr>
            <a:lvl4pPr lvl="3" rtl="0">
              <a:lnSpc>
                <a:spcPct val="100000"/>
              </a:lnSpc>
              <a:spcBef>
                <a:spcPts val="0"/>
              </a:spcBef>
              <a:spcAft>
                <a:spcPts val="0"/>
              </a:spcAft>
              <a:buClr>
                <a:srgbClr val="222BB1"/>
              </a:buClr>
              <a:buSzPts val="1600"/>
              <a:buNone/>
              <a:defRPr sz="1600">
                <a:solidFill>
                  <a:srgbClr val="222BB1"/>
                </a:solidFill>
              </a:defRPr>
            </a:lvl4pPr>
            <a:lvl5pPr lvl="4" rtl="0">
              <a:lnSpc>
                <a:spcPct val="100000"/>
              </a:lnSpc>
              <a:spcBef>
                <a:spcPts val="0"/>
              </a:spcBef>
              <a:spcAft>
                <a:spcPts val="0"/>
              </a:spcAft>
              <a:buClr>
                <a:srgbClr val="222BB1"/>
              </a:buClr>
              <a:buSzPts val="1600"/>
              <a:buNone/>
              <a:defRPr sz="1600">
                <a:solidFill>
                  <a:srgbClr val="222BB1"/>
                </a:solidFill>
              </a:defRPr>
            </a:lvl5pPr>
            <a:lvl6pPr lvl="5" rtl="0">
              <a:lnSpc>
                <a:spcPct val="100000"/>
              </a:lnSpc>
              <a:spcBef>
                <a:spcPts val="0"/>
              </a:spcBef>
              <a:spcAft>
                <a:spcPts val="0"/>
              </a:spcAft>
              <a:buClr>
                <a:srgbClr val="222BB1"/>
              </a:buClr>
              <a:buSzPts val="1600"/>
              <a:buNone/>
              <a:defRPr sz="1600">
                <a:solidFill>
                  <a:srgbClr val="222BB1"/>
                </a:solidFill>
              </a:defRPr>
            </a:lvl6pPr>
            <a:lvl7pPr lvl="6" rtl="0">
              <a:lnSpc>
                <a:spcPct val="100000"/>
              </a:lnSpc>
              <a:spcBef>
                <a:spcPts val="0"/>
              </a:spcBef>
              <a:spcAft>
                <a:spcPts val="0"/>
              </a:spcAft>
              <a:buClr>
                <a:srgbClr val="222BB1"/>
              </a:buClr>
              <a:buSzPts val="1600"/>
              <a:buNone/>
              <a:defRPr sz="1600">
                <a:solidFill>
                  <a:srgbClr val="222BB1"/>
                </a:solidFill>
              </a:defRPr>
            </a:lvl7pPr>
            <a:lvl8pPr lvl="7" rtl="0">
              <a:lnSpc>
                <a:spcPct val="100000"/>
              </a:lnSpc>
              <a:spcBef>
                <a:spcPts val="0"/>
              </a:spcBef>
              <a:spcAft>
                <a:spcPts val="0"/>
              </a:spcAft>
              <a:buClr>
                <a:srgbClr val="222BB1"/>
              </a:buClr>
              <a:buSzPts val="1600"/>
              <a:buNone/>
              <a:defRPr sz="1600">
                <a:solidFill>
                  <a:srgbClr val="222BB1"/>
                </a:solidFill>
              </a:defRPr>
            </a:lvl8pPr>
            <a:lvl9pPr lvl="8" rtl="0">
              <a:lnSpc>
                <a:spcPct val="100000"/>
              </a:lnSpc>
              <a:spcBef>
                <a:spcPts val="0"/>
              </a:spcBef>
              <a:spcAft>
                <a:spcPts val="0"/>
              </a:spcAft>
              <a:buClr>
                <a:srgbClr val="222BB1"/>
              </a:buClr>
              <a:buSzPts val="1600"/>
              <a:buNone/>
              <a:defRPr sz="1600">
                <a:solidFill>
                  <a:srgbClr val="222BB1"/>
                </a:solidFill>
              </a:defRPr>
            </a:lvl9pPr>
          </a:lstStyle>
          <a:p>
            <a:endParaRPr/>
          </a:p>
        </p:txBody>
      </p:sp>
      <p:sp>
        <p:nvSpPr>
          <p:cNvPr id="201" name="Google Shape;201;p25"/>
          <p:cNvSpPr txBox="1"/>
          <p:nvPr/>
        </p:nvSpPr>
        <p:spPr>
          <a:xfrm>
            <a:off x="1033825" y="3120541"/>
            <a:ext cx="3858900" cy="915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222BB1"/>
                </a:solidFill>
                <a:latin typeface="Hind Vadodara"/>
                <a:ea typeface="Hind Vadodara"/>
                <a:cs typeface="Hind Vadodara"/>
                <a:sym typeface="Hind Vadodara"/>
              </a:rPr>
              <a:t>CREDITS: This presentation template was created by </a:t>
            </a:r>
            <a:r>
              <a:rPr lang="en" sz="1200" b="1">
                <a:solidFill>
                  <a:srgbClr val="222BB1"/>
                </a:solidFill>
                <a:uFill>
                  <a:noFill/>
                </a:uFill>
                <a:latin typeface="Hind Vadodara"/>
                <a:ea typeface="Hind Vadodara"/>
                <a:cs typeface="Hind Vadodara"/>
                <a:sym typeface="Hind Vadodara"/>
                <a:hlinkClick r:id="rId3">
                  <a:extLst>
                    <a:ext uri="{A12FA001-AC4F-418D-AE19-62706E023703}">
                      <ahyp:hlinkClr xmlns:ahyp="http://schemas.microsoft.com/office/drawing/2018/hyperlinkcolor" val="tx"/>
                    </a:ext>
                  </a:extLst>
                </a:hlinkClick>
              </a:rPr>
              <a:t>Slidesgo</a:t>
            </a:r>
            <a:r>
              <a:rPr lang="en" sz="1200">
                <a:solidFill>
                  <a:srgbClr val="222BB1"/>
                </a:solidFill>
                <a:latin typeface="Hind Vadodara"/>
                <a:ea typeface="Hind Vadodara"/>
                <a:cs typeface="Hind Vadodara"/>
                <a:sym typeface="Hind Vadodara"/>
              </a:rPr>
              <a:t>, including icons by </a:t>
            </a:r>
            <a:r>
              <a:rPr lang="en" sz="1200" b="1">
                <a:solidFill>
                  <a:srgbClr val="222BB1"/>
                </a:solidFill>
                <a:uFill>
                  <a:noFill/>
                </a:uFill>
                <a:latin typeface="Hind Vadodara"/>
                <a:ea typeface="Hind Vadodara"/>
                <a:cs typeface="Hind Vadodara"/>
                <a:sym typeface="Hind Vadodara"/>
                <a:hlinkClick r:id="rId4">
                  <a:extLst>
                    <a:ext uri="{A12FA001-AC4F-418D-AE19-62706E023703}">
                      <ahyp:hlinkClr xmlns:ahyp="http://schemas.microsoft.com/office/drawing/2018/hyperlinkcolor" val="tx"/>
                    </a:ext>
                  </a:extLst>
                </a:hlinkClick>
              </a:rPr>
              <a:t>Flaticon</a:t>
            </a:r>
            <a:r>
              <a:rPr lang="en" sz="1200">
                <a:solidFill>
                  <a:srgbClr val="222BB1"/>
                </a:solidFill>
                <a:latin typeface="Hind Vadodara"/>
                <a:ea typeface="Hind Vadodara"/>
                <a:cs typeface="Hind Vadodara"/>
                <a:sym typeface="Hind Vadodara"/>
              </a:rPr>
              <a:t>, infographics &amp; images by </a:t>
            </a:r>
            <a:r>
              <a:rPr lang="en" sz="1200" b="1">
                <a:solidFill>
                  <a:srgbClr val="222BB1"/>
                </a:solidFill>
                <a:uFill>
                  <a:noFill/>
                </a:uFill>
                <a:latin typeface="Hind Vadodara"/>
                <a:ea typeface="Hind Vadodara"/>
                <a:cs typeface="Hind Vadodara"/>
                <a:sym typeface="Hind Vadodara"/>
                <a:hlinkClick r:id="rId5">
                  <a:extLst>
                    <a:ext uri="{A12FA001-AC4F-418D-AE19-62706E023703}">
                      <ahyp:hlinkClr xmlns:ahyp="http://schemas.microsoft.com/office/drawing/2018/hyperlinkcolor" val="tx"/>
                    </a:ext>
                  </a:extLst>
                </a:hlinkClick>
              </a:rPr>
              <a:t>Freepik</a:t>
            </a:r>
            <a:r>
              <a:rPr lang="en" sz="1200">
                <a:solidFill>
                  <a:srgbClr val="222BB1"/>
                </a:solidFill>
                <a:latin typeface="Hind Vadodara"/>
                <a:ea typeface="Hind Vadodara"/>
                <a:cs typeface="Hind Vadodara"/>
                <a:sym typeface="Hind Vadodara"/>
              </a:rPr>
              <a:t> </a:t>
            </a:r>
            <a:endParaRPr sz="1200" b="1">
              <a:solidFill>
                <a:srgbClr val="222BB1"/>
              </a:solidFill>
              <a:latin typeface="Hind Vadodara"/>
              <a:ea typeface="Hind Vadodara"/>
              <a:cs typeface="Hind Vadodara"/>
              <a:sym typeface="Hind Vadodara"/>
            </a:endParaRPr>
          </a:p>
        </p:txBody>
      </p:sp>
      <p:sp>
        <p:nvSpPr>
          <p:cNvPr id="202" name="Google Shape;202;p25"/>
          <p:cNvSpPr txBox="1">
            <a:spLocks noGrp="1"/>
          </p:cNvSpPr>
          <p:nvPr>
            <p:ph type="ctrTitle"/>
          </p:nvPr>
        </p:nvSpPr>
        <p:spPr>
          <a:xfrm>
            <a:off x="1033825" y="452150"/>
            <a:ext cx="5549700" cy="1458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22BB1"/>
              </a:buClr>
              <a:buSzPts val="6500"/>
              <a:buFont typeface="Chonburi"/>
              <a:buNone/>
              <a:defRPr sz="6900">
                <a:latin typeface="Chonburi"/>
                <a:ea typeface="Chonburi"/>
                <a:cs typeface="Chonburi"/>
                <a:sym typeface="Chonburi"/>
              </a:defRPr>
            </a:lvl1pPr>
            <a:lvl2pPr lvl="1"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2pPr>
            <a:lvl3pPr lvl="2"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3pPr>
            <a:lvl4pPr lvl="3"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4pPr>
            <a:lvl5pPr lvl="4"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5pPr>
            <a:lvl6pPr lvl="5"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6pPr>
            <a:lvl7pPr lvl="6"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7pPr>
            <a:lvl8pPr lvl="7"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8pPr>
            <a:lvl9pPr lvl="8" rtl="0">
              <a:spcBef>
                <a:spcPts val="0"/>
              </a:spcBef>
              <a:spcAft>
                <a:spcPts val="0"/>
              </a:spcAft>
              <a:buClr>
                <a:srgbClr val="222BB1"/>
              </a:buClr>
              <a:buSzPts val="6500"/>
              <a:buFont typeface="Chonburi"/>
              <a:buNone/>
              <a:defRPr sz="6500">
                <a:solidFill>
                  <a:srgbClr val="222BB1"/>
                </a:solidFill>
                <a:latin typeface="Chonburi"/>
                <a:ea typeface="Chonburi"/>
                <a:cs typeface="Chonburi"/>
                <a:sym typeface="Chonbu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0">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26"/>
          <p:cNvSpPr/>
          <p:nvPr/>
        </p:nvSpPr>
        <p:spPr>
          <a:xfrm rot="-5400000" flipH="1">
            <a:off x="-1979251" y="1906800"/>
            <a:ext cx="5172000" cy="13584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5400000">
            <a:off x="-137375" y="-1109326"/>
            <a:ext cx="6248100" cy="70788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899963" flipH="1">
            <a:off x="3445650" y="-11924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11">
    <p:bg>
      <p:bgPr>
        <a:blipFill>
          <a:blip r:embed="rId2">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7"/>
          <p:cNvSpPr/>
          <p:nvPr/>
        </p:nvSpPr>
        <p:spPr>
          <a:xfrm rot="9899898" flipH="1">
            <a:off x="-1373744"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899963" flipH="1">
            <a:off x="3369450"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12">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28"/>
          <p:cNvSpPr/>
          <p:nvPr/>
        </p:nvSpPr>
        <p:spPr>
          <a:xfrm rot="5400000">
            <a:off x="5874445" y="1860000"/>
            <a:ext cx="5133900" cy="14139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rot="5400000">
            <a:off x="563560" y="-2228856"/>
            <a:ext cx="8474100" cy="9601200"/>
          </a:xfrm>
          <a:prstGeom prst="blockArc">
            <a:avLst>
              <a:gd name="adj1" fmla="val 10800000"/>
              <a:gd name="adj2" fmla="val 0"/>
              <a:gd name="adj3" fmla="val 21113"/>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222BB1"/>
              </a:buClr>
              <a:buSzPts val="2800"/>
              <a:buNone/>
              <a:defRPr>
                <a:solidFill>
                  <a:srgbClr val="222BB1"/>
                </a:solidFill>
              </a:defRPr>
            </a:lvl1pPr>
            <a:lvl2pPr lvl="1" algn="ctr">
              <a:spcBef>
                <a:spcPts val="0"/>
              </a:spcBef>
              <a:spcAft>
                <a:spcPts val="0"/>
              </a:spcAft>
              <a:buClr>
                <a:srgbClr val="222BB1"/>
              </a:buClr>
              <a:buSzPts val="2800"/>
              <a:buNone/>
              <a:defRPr b="1">
                <a:solidFill>
                  <a:srgbClr val="222BB1"/>
                </a:solidFill>
              </a:defRPr>
            </a:lvl2pPr>
            <a:lvl3pPr lvl="2" algn="ctr">
              <a:spcBef>
                <a:spcPts val="0"/>
              </a:spcBef>
              <a:spcAft>
                <a:spcPts val="0"/>
              </a:spcAft>
              <a:buClr>
                <a:srgbClr val="222BB1"/>
              </a:buClr>
              <a:buSzPts val="2800"/>
              <a:buNone/>
              <a:defRPr b="1">
                <a:solidFill>
                  <a:srgbClr val="222BB1"/>
                </a:solidFill>
              </a:defRPr>
            </a:lvl3pPr>
            <a:lvl4pPr lvl="3" algn="ctr">
              <a:spcBef>
                <a:spcPts val="0"/>
              </a:spcBef>
              <a:spcAft>
                <a:spcPts val="0"/>
              </a:spcAft>
              <a:buClr>
                <a:srgbClr val="222BB1"/>
              </a:buClr>
              <a:buSzPts val="2800"/>
              <a:buNone/>
              <a:defRPr b="1">
                <a:solidFill>
                  <a:srgbClr val="222BB1"/>
                </a:solidFill>
              </a:defRPr>
            </a:lvl4pPr>
            <a:lvl5pPr lvl="4" algn="ctr">
              <a:spcBef>
                <a:spcPts val="0"/>
              </a:spcBef>
              <a:spcAft>
                <a:spcPts val="0"/>
              </a:spcAft>
              <a:buClr>
                <a:srgbClr val="222BB1"/>
              </a:buClr>
              <a:buSzPts val="2800"/>
              <a:buNone/>
              <a:defRPr b="1">
                <a:solidFill>
                  <a:srgbClr val="222BB1"/>
                </a:solidFill>
              </a:defRPr>
            </a:lvl5pPr>
            <a:lvl6pPr lvl="5" algn="ctr">
              <a:spcBef>
                <a:spcPts val="0"/>
              </a:spcBef>
              <a:spcAft>
                <a:spcPts val="0"/>
              </a:spcAft>
              <a:buClr>
                <a:srgbClr val="222BB1"/>
              </a:buClr>
              <a:buSzPts val="2800"/>
              <a:buNone/>
              <a:defRPr b="1">
                <a:solidFill>
                  <a:srgbClr val="222BB1"/>
                </a:solidFill>
              </a:defRPr>
            </a:lvl6pPr>
            <a:lvl7pPr lvl="6" algn="ctr">
              <a:spcBef>
                <a:spcPts val="0"/>
              </a:spcBef>
              <a:spcAft>
                <a:spcPts val="0"/>
              </a:spcAft>
              <a:buClr>
                <a:srgbClr val="222BB1"/>
              </a:buClr>
              <a:buSzPts val="2800"/>
              <a:buNone/>
              <a:defRPr b="1">
                <a:solidFill>
                  <a:srgbClr val="222BB1"/>
                </a:solidFill>
              </a:defRPr>
            </a:lvl7pPr>
            <a:lvl8pPr lvl="7" algn="ctr">
              <a:spcBef>
                <a:spcPts val="0"/>
              </a:spcBef>
              <a:spcAft>
                <a:spcPts val="0"/>
              </a:spcAft>
              <a:buClr>
                <a:srgbClr val="222BB1"/>
              </a:buClr>
              <a:buSzPts val="2800"/>
              <a:buNone/>
              <a:defRPr b="1">
                <a:solidFill>
                  <a:srgbClr val="222BB1"/>
                </a:solidFill>
              </a:defRPr>
            </a:lvl8pPr>
            <a:lvl9pPr lvl="8" algn="ctr">
              <a:spcBef>
                <a:spcPts val="0"/>
              </a:spcBef>
              <a:spcAft>
                <a:spcPts val="0"/>
              </a:spcAft>
              <a:buClr>
                <a:srgbClr val="222BB1"/>
              </a:buClr>
              <a:buSzPts val="2800"/>
              <a:buNone/>
              <a:defRPr b="1">
                <a:solidFill>
                  <a:srgbClr val="222BB1"/>
                </a:solidFill>
              </a:defRPr>
            </a:lvl9pPr>
          </a:lstStyle>
          <a:p>
            <a:endParaRPr/>
          </a:p>
        </p:txBody>
      </p:sp>
      <p:sp>
        <p:nvSpPr>
          <p:cNvPr id="22" name="Google Shape;22;p4"/>
          <p:cNvSpPr txBox="1">
            <a:spLocks noGrp="1"/>
          </p:cNvSpPr>
          <p:nvPr>
            <p:ph type="body" idx="1"/>
          </p:nvPr>
        </p:nvSpPr>
        <p:spPr>
          <a:xfrm>
            <a:off x="676200" y="1182425"/>
            <a:ext cx="77961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222BB1"/>
              </a:buClr>
              <a:buSzPts val="1200"/>
              <a:buChar char="●"/>
              <a:defRPr sz="1200">
                <a:solidFill>
                  <a:srgbClr val="222BB1"/>
                </a:solidFill>
              </a:defRPr>
            </a:lvl1pPr>
            <a:lvl2pPr marL="914400" lvl="1" indent="-304800">
              <a:spcBef>
                <a:spcPts val="0"/>
              </a:spcBef>
              <a:spcAft>
                <a:spcPts val="0"/>
              </a:spcAft>
              <a:buClr>
                <a:srgbClr val="222BB1"/>
              </a:buClr>
              <a:buSzPts val="1200"/>
              <a:buChar char="○"/>
              <a:defRPr sz="1200">
                <a:solidFill>
                  <a:srgbClr val="222BB1"/>
                </a:solidFill>
              </a:defRPr>
            </a:lvl2pPr>
            <a:lvl3pPr marL="1371600" lvl="2" indent="-304800">
              <a:spcBef>
                <a:spcPts val="0"/>
              </a:spcBef>
              <a:spcAft>
                <a:spcPts val="0"/>
              </a:spcAft>
              <a:buClr>
                <a:srgbClr val="222BB1"/>
              </a:buClr>
              <a:buSzPts val="1200"/>
              <a:buChar char="■"/>
              <a:defRPr sz="1200">
                <a:solidFill>
                  <a:srgbClr val="222BB1"/>
                </a:solidFill>
              </a:defRPr>
            </a:lvl3pPr>
            <a:lvl4pPr marL="1828800" lvl="3" indent="-304800">
              <a:spcBef>
                <a:spcPts val="0"/>
              </a:spcBef>
              <a:spcAft>
                <a:spcPts val="0"/>
              </a:spcAft>
              <a:buClr>
                <a:srgbClr val="222BB1"/>
              </a:buClr>
              <a:buSzPts val="1200"/>
              <a:buChar char="●"/>
              <a:defRPr sz="1200">
                <a:solidFill>
                  <a:srgbClr val="222BB1"/>
                </a:solidFill>
              </a:defRPr>
            </a:lvl4pPr>
            <a:lvl5pPr marL="2286000" lvl="4" indent="-304800">
              <a:spcBef>
                <a:spcPts val="0"/>
              </a:spcBef>
              <a:spcAft>
                <a:spcPts val="0"/>
              </a:spcAft>
              <a:buClr>
                <a:srgbClr val="222BB1"/>
              </a:buClr>
              <a:buSzPts val="1200"/>
              <a:buChar char="○"/>
              <a:defRPr sz="1200">
                <a:solidFill>
                  <a:srgbClr val="222BB1"/>
                </a:solidFill>
              </a:defRPr>
            </a:lvl5pPr>
            <a:lvl6pPr marL="2743200" lvl="5" indent="-304800">
              <a:spcBef>
                <a:spcPts val="0"/>
              </a:spcBef>
              <a:spcAft>
                <a:spcPts val="0"/>
              </a:spcAft>
              <a:buClr>
                <a:srgbClr val="222BB1"/>
              </a:buClr>
              <a:buSzPts val="1200"/>
              <a:buChar char="■"/>
              <a:defRPr sz="1200">
                <a:solidFill>
                  <a:srgbClr val="222BB1"/>
                </a:solidFill>
              </a:defRPr>
            </a:lvl6pPr>
            <a:lvl7pPr marL="3200400" lvl="6" indent="-304800">
              <a:spcBef>
                <a:spcPts val="0"/>
              </a:spcBef>
              <a:spcAft>
                <a:spcPts val="0"/>
              </a:spcAft>
              <a:buClr>
                <a:srgbClr val="222BB1"/>
              </a:buClr>
              <a:buSzPts val="1200"/>
              <a:buChar char="●"/>
              <a:defRPr sz="1200">
                <a:solidFill>
                  <a:srgbClr val="222BB1"/>
                </a:solidFill>
              </a:defRPr>
            </a:lvl7pPr>
            <a:lvl8pPr marL="3657600" lvl="7" indent="-304800">
              <a:spcBef>
                <a:spcPts val="0"/>
              </a:spcBef>
              <a:spcAft>
                <a:spcPts val="0"/>
              </a:spcAft>
              <a:buClr>
                <a:srgbClr val="222BB1"/>
              </a:buClr>
              <a:buSzPts val="1200"/>
              <a:buChar char="○"/>
              <a:defRPr sz="1200">
                <a:solidFill>
                  <a:srgbClr val="222BB1"/>
                </a:solidFill>
              </a:defRPr>
            </a:lvl8pPr>
            <a:lvl9pPr marL="4114800" lvl="8" indent="-304800">
              <a:spcBef>
                <a:spcPts val="0"/>
              </a:spcBef>
              <a:spcAft>
                <a:spcPts val="0"/>
              </a:spcAft>
              <a:buClr>
                <a:srgbClr val="222BB1"/>
              </a:buClr>
              <a:buSzPts val="1200"/>
              <a:buChar char="■"/>
              <a:defRPr sz="1200">
                <a:solidFill>
                  <a:srgbClr val="222BB1"/>
                </a:solidFill>
              </a:defRPr>
            </a:lvl9pPr>
          </a:lstStyle>
          <a:p>
            <a:endParaRPr/>
          </a:p>
        </p:txBody>
      </p:sp>
      <p:cxnSp>
        <p:nvCxnSpPr>
          <p:cNvPr id="23" name="Google Shape;23;p4"/>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24" name="Google Shape;24;p4"/>
          <p:cNvSpPr/>
          <p:nvPr/>
        </p:nvSpPr>
        <p:spPr>
          <a:xfrm rot="-4719796">
            <a:off x="-1536193" y="-1200203"/>
            <a:ext cx="7168261" cy="7734252"/>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5400000">
            <a:off x="3215975" y="-1346150"/>
            <a:ext cx="7168200" cy="7734300"/>
          </a:xfrm>
          <a:prstGeom prst="blockArc">
            <a:avLst>
              <a:gd name="adj1" fmla="val 10800000"/>
              <a:gd name="adj2" fmla="val 14652856"/>
              <a:gd name="adj3" fmla="val 16194"/>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5"/>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rot="5400000" flipH="1">
            <a:off x="1928313" y="-1711282"/>
            <a:ext cx="7218900" cy="81789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506000" y="145532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 name="Google Shape;30;p5"/>
          <p:cNvSpPr txBox="1">
            <a:spLocks noGrp="1"/>
          </p:cNvSpPr>
          <p:nvPr>
            <p:ph type="subTitle" idx="1"/>
          </p:nvPr>
        </p:nvSpPr>
        <p:spPr>
          <a:xfrm>
            <a:off x="1506000" y="1919775"/>
            <a:ext cx="2715600" cy="9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 name="Google Shape;31;p5"/>
          <p:cNvSpPr txBox="1">
            <a:spLocks noGrp="1"/>
          </p:cNvSpPr>
          <p:nvPr>
            <p:ph type="title" idx="2"/>
          </p:nvPr>
        </p:nvSpPr>
        <p:spPr>
          <a:xfrm>
            <a:off x="1506000" y="2988975"/>
            <a:ext cx="17934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 name="Google Shape;32;p5"/>
          <p:cNvSpPr txBox="1">
            <a:spLocks noGrp="1"/>
          </p:cNvSpPr>
          <p:nvPr>
            <p:ph type="subTitle" idx="3"/>
          </p:nvPr>
        </p:nvSpPr>
        <p:spPr>
          <a:xfrm>
            <a:off x="1506000" y="3453425"/>
            <a:ext cx="2715600" cy="916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3" name="Google Shape;33;p5"/>
          <p:cNvSpPr/>
          <p:nvPr/>
        </p:nvSpPr>
        <p:spPr>
          <a:xfrm rot="1208759">
            <a:off x="-1426448" y="-1191965"/>
            <a:ext cx="7167842" cy="7733975"/>
          </a:xfrm>
          <a:prstGeom prst="blockArc">
            <a:avLst>
              <a:gd name="adj1" fmla="val 10800000"/>
              <a:gd name="adj2" fmla="val 14750579"/>
              <a:gd name="adj3" fmla="val 14611"/>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txBox="1">
            <a:spLocks noGrp="1"/>
          </p:cNvSpPr>
          <p:nvPr>
            <p:ph type="title" idx="4"/>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cxnSp>
        <p:nvCxnSpPr>
          <p:cNvPr id="35" name="Google Shape;35;p5"/>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cxnSp>
        <p:nvCxnSpPr>
          <p:cNvPr id="38" name="Google Shape;38;p6"/>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39" name="Google Shape;39;p6"/>
          <p:cNvSpPr/>
          <p:nvPr/>
        </p:nvSpPr>
        <p:spPr>
          <a:xfrm rot="-9899898">
            <a:off x="3369411" y="-1304656"/>
            <a:ext cx="7168309" cy="7734253"/>
          </a:xfrm>
          <a:prstGeom prst="blockArc">
            <a:avLst>
              <a:gd name="adj1" fmla="val 10800000"/>
              <a:gd name="adj2" fmla="val 14931531"/>
              <a:gd name="adj3" fmla="val 17182"/>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899963">
            <a:off x="-1373706"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76200" y="922000"/>
            <a:ext cx="3116400" cy="1297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7"/>
          <p:cNvSpPr txBox="1">
            <a:spLocks noGrp="1"/>
          </p:cNvSpPr>
          <p:nvPr>
            <p:ph type="body" idx="1"/>
          </p:nvPr>
        </p:nvSpPr>
        <p:spPr>
          <a:xfrm>
            <a:off x="676200" y="2526450"/>
            <a:ext cx="3426900" cy="126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4" name="Google Shape;44;p7"/>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734263" flipH="1">
            <a:off x="1928350" y="-1749102"/>
            <a:ext cx="7218797" cy="8178842"/>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rot="-5400000">
            <a:off x="-1563150" y="-1262550"/>
            <a:ext cx="7168200" cy="77343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1388100" y="1159500"/>
            <a:ext cx="6367800" cy="2824500"/>
          </a:xfrm>
          <a:prstGeom prst="rect">
            <a:avLst/>
          </a:prstGeom>
        </p:spPr>
        <p:txBody>
          <a:bodyPr spcFirstLastPara="1" wrap="square" lIns="91425" tIns="91425" rIns="91425" bIns="91425" anchor="ctr" anchorCtr="0">
            <a:noAutofit/>
          </a:bodyPr>
          <a:lstStyle>
            <a:lvl1pPr lvl="0" algn="r">
              <a:spcBef>
                <a:spcPts val="0"/>
              </a:spcBef>
              <a:spcAft>
                <a:spcPts val="0"/>
              </a:spcAft>
              <a:buSzPts val="7200"/>
              <a:buNone/>
              <a:defRPr sz="7200"/>
            </a:lvl1pPr>
            <a:lvl2pPr lvl="1" algn="r">
              <a:spcBef>
                <a:spcPts val="0"/>
              </a:spcBef>
              <a:spcAft>
                <a:spcPts val="0"/>
              </a:spcAft>
              <a:buSzPts val="7200"/>
              <a:buNone/>
              <a:defRPr sz="7200"/>
            </a:lvl2pPr>
            <a:lvl3pPr lvl="2" algn="r">
              <a:spcBef>
                <a:spcPts val="0"/>
              </a:spcBef>
              <a:spcAft>
                <a:spcPts val="0"/>
              </a:spcAft>
              <a:buSzPts val="7200"/>
              <a:buNone/>
              <a:defRPr sz="7200"/>
            </a:lvl3pPr>
            <a:lvl4pPr lvl="3" algn="r">
              <a:spcBef>
                <a:spcPts val="0"/>
              </a:spcBef>
              <a:spcAft>
                <a:spcPts val="0"/>
              </a:spcAft>
              <a:buSzPts val="7200"/>
              <a:buNone/>
              <a:defRPr sz="7200"/>
            </a:lvl4pPr>
            <a:lvl5pPr lvl="4" algn="r">
              <a:spcBef>
                <a:spcPts val="0"/>
              </a:spcBef>
              <a:spcAft>
                <a:spcPts val="0"/>
              </a:spcAft>
              <a:buSzPts val="7200"/>
              <a:buNone/>
              <a:defRPr sz="7200"/>
            </a:lvl5pPr>
            <a:lvl6pPr lvl="5" algn="r">
              <a:spcBef>
                <a:spcPts val="0"/>
              </a:spcBef>
              <a:spcAft>
                <a:spcPts val="0"/>
              </a:spcAft>
              <a:buSzPts val="7200"/>
              <a:buNone/>
              <a:defRPr sz="7200"/>
            </a:lvl6pPr>
            <a:lvl7pPr lvl="6" algn="r">
              <a:spcBef>
                <a:spcPts val="0"/>
              </a:spcBef>
              <a:spcAft>
                <a:spcPts val="0"/>
              </a:spcAft>
              <a:buSzPts val="7200"/>
              <a:buNone/>
              <a:defRPr sz="7200"/>
            </a:lvl7pPr>
            <a:lvl8pPr lvl="7" algn="r">
              <a:spcBef>
                <a:spcPts val="0"/>
              </a:spcBef>
              <a:spcAft>
                <a:spcPts val="0"/>
              </a:spcAft>
              <a:buSzPts val="7200"/>
              <a:buNone/>
              <a:defRPr sz="7200"/>
            </a:lvl8pPr>
            <a:lvl9pPr lvl="8" algn="r">
              <a:spcBef>
                <a:spcPts val="0"/>
              </a:spcBef>
              <a:spcAft>
                <a:spcPts val="0"/>
              </a:spcAft>
              <a:buSzPts val="7200"/>
              <a:buNone/>
              <a:defRPr sz="7200"/>
            </a:lvl9pPr>
          </a:lstStyle>
          <a:p>
            <a:endParaRPr/>
          </a:p>
        </p:txBody>
      </p:sp>
      <p:sp>
        <p:nvSpPr>
          <p:cNvPr id="49" name="Google Shape;49;p8"/>
          <p:cNvSpPr/>
          <p:nvPr/>
        </p:nvSpPr>
        <p:spPr>
          <a:xfrm rot="5400000">
            <a:off x="5997675" y="1973400"/>
            <a:ext cx="5133900" cy="11871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5400000" flipH="1">
            <a:off x="1992419" y="-1517555"/>
            <a:ext cx="7218900" cy="8178600"/>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5399766">
            <a:off x="-1485650" y="-3087300"/>
            <a:ext cx="8806800" cy="95019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8"/>
          <p:cNvCxnSpPr/>
          <p:nvPr/>
        </p:nvCxnSpPr>
        <p:spPr>
          <a:xfrm>
            <a:off x="676200" y="780150"/>
            <a:ext cx="0" cy="3583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9"/>
          <p:cNvSpPr/>
          <p:nvPr/>
        </p:nvSpPr>
        <p:spPr>
          <a:xfrm rot="5400000">
            <a:off x="5893575" y="1869300"/>
            <a:ext cx="5133900" cy="1395300"/>
          </a:xfrm>
          <a:prstGeom prst="rect">
            <a:avLst/>
          </a:prstGeom>
          <a:gradFill>
            <a:gsLst>
              <a:gs pos="0">
                <a:schemeClr val="lt2"/>
              </a:gs>
              <a:gs pos="7900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3600050" flipH="1">
            <a:off x="1834677" y="-1330976"/>
            <a:ext cx="7218781" cy="8178708"/>
          </a:xfrm>
          <a:prstGeom prst="blockArc">
            <a:avLst>
              <a:gd name="adj1" fmla="val 10800000"/>
              <a:gd name="adj2" fmla="val 0"/>
              <a:gd name="adj3" fmla="val 21113"/>
            </a:avLst>
          </a:prstGeom>
          <a:gradFill>
            <a:gsLst>
              <a:gs pos="0">
                <a:schemeClr val="lt2"/>
              </a:gs>
              <a:gs pos="47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subTitle" idx="1"/>
          </p:nvPr>
        </p:nvSpPr>
        <p:spPr>
          <a:xfrm>
            <a:off x="676200" y="1632850"/>
            <a:ext cx="4067400" cy="8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atin typeface="Chonburi"/>
                <a:ea typeface="Chonburi"/>
                <a:cs typeface="Chonburi"/>
                <a:sym typeface="Chonburi"/>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57" name="Google Shape;57;p9"/>
          <p:cNvSpPr txBox="1">
            <a:spLocks noGrp="1"/>
          </p:cNvSpPr>
          <p:nvPr>
            <p:ph type="subTitle" idx="2"/>
          </p:nvPr>
        </p:nvSpPr>
        <p:spPr>
          <a:xfrm>
            <a:off x="676200" y="2396800"/>
            <a:ext cx="3584700" cy="18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rtl="0">
              <a:lnSpc>
                <a:spcPct val="100000"/>
              </a:lnSpc>
              <a:spcBef>
                <a:spcPts val="0"/>
              </a:spcBef>
              <a:spcAft>
                <a:spcPts val="0"/>
              </a:spcAft>
              <a:buSzPts val="1400"/>
              <a:buChar char="○"/>
              <a:defRPr sz="1400"/>
            </a:lvl2pPr>
            <a:lvl3pPr lvl="2" rtl="0">
              <a:lnSpc>
                <a:spcPct val="100000"/>
              </a:lnSpc>
              <a:spcBef>
                <a:spcPts val="0"/>
              </a:spcBef>
              <a:spcAft>
                <a:spcPts val="0"/>
              </a:spcAft>
              <a:buSzPts val="1400"/>
              <a:buChar char="■"/>
              <a:defRPr sz="1400"/>
            </a:lvl3pPr>
            <a:lvl4pPr lvl="3" rtl="0">
              <a:lnSpc>
                <a:spcPct val="100000"/>
              </a:lnSpc>
              <a:spcBef>
                <a:spcPts val="0"/>
              </a:spcBef>
              <a:spcAft>
                <a:spcPts val="0"/>
              </a:spcAft>
              <a:buSzPts val="1400"/>
              <a:buChar char="●"/>
              <a:defRPr sz="1400"/>
            </a:lvl4pPr>
            <a:lvl5pPr lvl="4" rtl="0">
              <a:lnSpc>
                <a:spcPct val="100000"/>
              </a:lnSpc>
              <a:spcBef>
                <a:spcPts val="0"/>
              </a:spcBef>
              <a:spcAft>
                <a:spcPts val="0"/>
              </a:spcAft>
              <a:buSzPts val="1400"/>
              <a:buChar char="○"/>
              <a:defRPr sz="1400"/>
            </a:lvl5pPr>
            <a:lvl6pPr lvl="5" rtl="0">
              <a:lnSpc>
                <a:spcPct val="100000"/>
              </a:lnSpc>
              <a:spcBef>
                <a:spcPts val="0"/>
              </a:spcBef>
              <a:spcAft>
                <a:spcPts val="0"/>
              </a:spcAft>
              <a:buSzPts val="1400"/>
              <a:buChar char="■"/>
              <a:defRPr sz="1400"/>
            </a:lvl6pPr>
            <a:lvl7pPr lvl="6" rtl="0">
              <a:lnSpc>
                <a:spcPct val="100000"/>
              </a:lnSpc>
              <a:spcBef>
                <a:spcPts val="0"/>
              </a:spcBef>
              <a:spcAft>
                <a:spcPts val="0"/>
              </a:spcAft>
              <a:buSzPts val="1400"/>
              <a:buChar char="●"/>
              <a:defRPr sz="1400"/>
            </a:lvl7pPr>
            <a:lvl8pPr lvl="7" rtl="0">
              <a:lnSpc>
                <a:spcPct val="100000"/>
              </a:lnSpc>
              <a:spcBef>
                <a:spcPts val="0"/>
              </a:spcBef>
              <a:spcAft>
                <a:spcPts val="0"/>
              </a:spcAft>
              <a:buSzPts val="1400"/>
              <a:buChar char="○"/>
              <a:defRPr sz="1400"/>
            </a:lvl8pPr>
            <a:lvl9pPr lvl="8" rtl="0">
              <a:lnSpc>
                <a:spcPct val="100000"/>
              </a:lnSpc>
              <a:spcBef>
                <a:spcPts val="0"/>
              </a:spcBef>
              <a:spcAft>
                <a:spcPts val="0"/>
              </a:spcAft>
              <a:buSzPts val="1400"/>
              <a:buChar char="■"/>
              <a:defRPr sz="1400"/>
            </a:lvl9pPr>
          </a:lstStyle>
          <a:p>
            <a:endParaRPr/>
          </a:p>
        </p:txBody>
      </p:sp>
      <p:sp>
        <p:nvSpPr>
          <p:cNvPr id="58" name="Google Shape;58;p9"/>
          <p:cNvSpPr txBox="1">
            <a:spLocks noGrp="1"/>
          </p:cNvSpPr>
          <p:nvPr>
            <p:ph type="title"/>
          </p:nvPr>
        </p:nvSpPr>
        <p:spPr>
          <a:xfrm>
            <a:off x="676200" y="445025"/>
            <a:ext cx="7796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9" name="Google Shape;59;p9"/>
          <p:cNvCxnSpPr/>
          <p:nvPr/>
        </p:nvCxnSpPr>
        <p:spPr>
          <a:xfrm rot="10800000">
            <a:off x="1745400" y="1076275"/>
            <a:ext cx="5653200" cy="0"/>
          </a:xfrm>
          <a:prstGeom prst="straightConnector1">
            <a:avLst/>
          </a:prstGeom>
          <a:noFill/>
          <a:ln w="19050" cap="flat" cmpd="sng">
            <a:solidFill>
              <a:schemeClr val="dk2"/>
            </a:solidFill>
            <a:prstDash val="solid"/>
            <a:round/>
            <a:headEnd type="none" w="med" len="med"/>
            <a:tailEnd type="none" w="med" len="med"/>
          </a:ln>
        </p:spPr>
      </p:cxnSp>
      <p:sp>
        <p:nvSpPr>
          <p:cNvPr id="60" name="Google Shape;60;p9"/>
          <p:cNvSpPr/>
          <p:nvPr/>
        </p:nvSpPr>
        <p:spPr>
          <a:xfrm rot="-5399766">
            <a:off x="-1485650" y="-3087300"/>
            <a:ext cx="8806800" cy="9501900"/>
          </a:xfrm>
          <a:prstGeom prst="blockArc">
            <a:avLst>
              <a:gd name="adj1" fmla="val 10800000"/>
              <a:gd name="adj2" fmla="val 14750579"/>
              <a:gd name="adj3" fmla="val 14611"/>
            </a:avLst>
          </a:prstGeom>
          <a:gradFill>
            <a:gsLst>
              <a:gs pos="0">
                <a:schemeClr val="lt2"/>
              </a:gs>
              <a:gs pos="26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pic>
        <p:nvPicPr>
          <p:cNvPr id="62" name="Google Shape;62;p10"/>
          <p:cNvPicPr preferRelativeResize="0"/>
          <p:nvPr/>
        </p:nvPicPr>
        <p:blipFill rotWithShape="1">
          <a:blip r:embed="rId2">
            <a:alphaModFix amt="23000"/>
          </a:blip>
          <a:srcRect r="-190" b="-210"/>
          <a:stretch/>
        </p:blipFill>
        <p:spPr>
          <a:xfrm rot="-5400000">
            <a:off x="2019100" y="-2028625"/>
            <a:ext cx="5143900" cy="9182100"/>
          </a:xfrm>
          <a:prstGeom prst="rect">
            <a:avLst/>
          </a:prstGeom>
          <a:noFill/>
          <a:ln>
            <a:noFill/>
          </a:ln>
        </p:spPr>
      </p:pic>
      <p:sp>
        <p:nvSpPr>
          <p:cNvPr id="63" name="Google Shape;63;p10"/>
          <p:cNvSpPr txBox="1">
            <a:spLocks noGrp="1"/>
          </p:cNvSpPr>
          <p:nvPr>
            <p:ph type="body" idx="1"/>
          </p:nvPr>
        </p:nvSpPr>
        <p:spPr>
          <a:xfrm>
            <a:off x="953275" y="552300"/>
            <a:ext cx="4687500" cy="1266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3000"/>
              <a:buFont typeface="Chonburi"/>
              <a:buNone/>
              <a:defRPr sz="3000">
                <a:latin typeface="Chonburi"/>
                <a:ea typeface="Chonburi"/>
                <a:cs typeface="Chonburi"/>
                <a:sym typeface="Chonburi"/>
              </a:defRPr>
            </a:lvl1pPr>
          </a:lstStyle>
          <a:p>
            <a:endParaRPr/>
          </a:p>
        </p:txBody>
      </p:sp>
      <p:sp>
        <p:nvSpPr>
          <p:cNvPr id="64" name="Google Shape;64;p10"/>
          <p:cNvSpPr/>
          <p:nvPr/>
        </p:nvSpPr>
        <p:spPr>
          <a:xfrm rot="-899963" flipH="1">
            <a:off x="3303069" y="-1154359"/>
            <a:ext cx="7168232" cy="7734253"/>
          </a:xfrm>
          <a:prstGeom prst="blockArc">
            <a:avLst>
              <a:gd name="adj1" fmla="val 10800000"/>
              <a:gd name="adj2" fmla="val 14750579"/>
              <a:gd name="adj3" fmla="val 14611"/>
            </a:avLst>
          </a:prstGeom>
          <a:gradFill>
            <a:gsLst>
              <a:gs pos="0">
                <a:schemeClr val="lt2"/>
              </a:gs>
              <a:gs pos="24000">
                <a:schemeClr val="l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76200" y="445025"/>
            <a:ext cx="77961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1pPr>
            <a:lvl2pPr lvl="1">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2pPr>
            <a:lvl3pPr lvl="2">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3pPr>
            <a:lvl4pPr lvl="3">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4pPr>
            <a:lvl5pPr lvl="4">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5pPr>
            <a:lvl6pPr lvl="5">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6pPr>
            <a:lvl7pPr lvl="6">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7pPr>
            <a:lvl8pPr lvl="7">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8pPr>
            <a:lvl9pPr lvl="8">
              <a:lnSpc>
                <a:spcPct val="100000"/>
              </a:lnSpc>
              <a:spcBef>
                <a:spcPts val="0"/>
              </a:spcBef>
              <a:spcAft>
                <a:spcPts val="0"/>
              </a:spcAft>
              <a:buClr>
                <a:srgbClr val="222BB1"/>
              </a:buClr>
              <a:buSzPts val="2800"/>
              <a:buFont typeface="Chonburi"/>
              <a:buNone/>
              <a:defRPr sz="2800">
                <a:solidFill>
                  <a:srgbClr val="222BB1"/>
                </a:solidFill>
                <a:latin typeface="Chonburi"/>
                <a:ea typeface="Chonburi"/>
                <a:cs typeface="Chonburi"/>
                <a:sym typeface="Chonburi"/>
              </a:defRPr>
            </a:lvl9pPr>
          </a:lstStyle>
          <a:p>
            <a:endParaRPr/>
          </a:p>
        </p:txBody>
      </p:sp>
      <p:sp>
        <p:nvSpPr>
          <p:cNvPr id="7" name="Google Shape;7;p1"/>
          <p:cNvSpPr txBox="1">
            <a:spLocks noGrp="1"/>
          </p:cNvSpPr>
          <p:nvPr>
            <p:ph type="body" idx="1"/>
          </p:nvPr>
        </p:nvSpPr>
        <p:spPr>
          <a:xfrm>
            <a:off x="676200" y="1152475"/>
            <a:ext cx="7796100" cy="3416400"/>
          </a:xfrm>
          <a:prstGeom prst="rect">
            <a:avLst/>
          </a:prstGeom>
          <a:noFill/>
          <a:ln>
            <a:noFill/>
          </a:ln>
        </p:spPr>
        <p:txBody>
          <a:bodyPr spcFirstLastPara="1" wrap="square" lIns="91425" tIns="91425" rIns="91425" bIns="91425" anchor="t" anchorCtr="0">
            <a:noAutofit/>
          </a:bodyPr>
          <a:lstStyle>
            <a:lvl1pPr marL="457200" lvl="0" indent="-336550">
              <a:lnSpc>
                <a:spcPct val="100000"/>
              </a:lnSpc>
              <a:spcBef>
                <a:spcPts val="0"/>
              </a:spcBef>
              <a:spcAft>
                <a:spcPts val="0"/>
              </a:spcAft>
              <a:buClr>
                <a:srgbClr val="222BB1"/>
              </a:buClr>
              <a:buSzPts val="1700"/>
              <a:buFont typeface="Hind Vadodara"/>
              <a:buChar char="●"/>
              <a:defRPr sz="1700">
                <a:solidFill>
                  <a:srgbClr val="222BB1"/>
                </a:solidFill>
                <a:latin typeface="Hind Vadodara"/>
                <a:ea typeface="Hind Vadodara"/>
                <a:cs typeface="Hind Vadodara"/>
                <a:sym typeface="Hind Vadodara"/>
              </a:defRPr>
            </a:lvl1pPr>
            <a:lvl2pPr marL="914400" lvl="1"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2pPr>
            <a:lvl3pPr marL="1371600" lvl="2"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3pPr>
            <a:lvl4pPr marL="1828800" lvl="3"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4pPr>
            <a:lvl5pPr marL="2286000" lvl="4"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5pPr>
            <a:lvl6pPr marL="2743200" lvl="5"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6pPr>
            <a:lvl7pPr marL="3200400" lvl="6"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7pPr>
            <a:lvl8pPr marL="3657600" lvl="7"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8pPr>
            <a:lvl9pPr marL="4114800" lvl="8" indent="-311150">
              <a:lnSpc>
                <a:spcPct val="100000"/>
              </a:lnSpc>
              <a:spcBef>
                <a:spcPts val="0"/>
              </a:spcBef>
              <a:spcAft>
                <a:spcPts val="0"/>
              </a:spcAft>
              <a:buClr>
                <a:srgbClr val="222BB1"/>
              </a:buClr>
              <a:buSzPts val="1300"/>
              <a:buFont typeface="Hind Vadodara"/>
              <a:buChar char="■"/>
              <a:defRPr sz="1300">
                <a:solidFill>
                  <a:srgbClr val="222BB1"/>
                </a:solidFill>
                <a:latin typeface="Hind Vadodara"/>
                <a:ea typeface="Hind Vadodara"/>
                <a:cs typeface="Hind Vadodara"/>
                <a:sym typeface="Hind Vadoda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5" r:id="rId16"/>
    <p:sldLayoutId id="2147483666" r:id="rId17"/>
    <p:sldLayoutId id="2147483668" r:id="rId18"/>
    <p:sldLayoutId id="2147483669" r:id="rId19"/>
    <p:sldLayoutId id="2147483670" r:id="rId20"/>
    <p:sldLayoutId id="2147483671" r:id="rId21"/>
    <p:sldLayoutId id="2147483672" r:id="rId22"/>
    <p:sldLayoutId id="2147483673" r:id="rId23"/>
    <p:sldLayoutId id="214748367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ctrTitle"/>
          </p:nvPr>
        </p:nvSpPr>
        <p:spPr>
          <a:xfrm>
            <a:off x="2739650" y="905050"/>
            <a:ext cx="5011800" cy="2222100"/>
          </a:xfrm>
          <a:prstGeom prst="rect">
            <a:avLst/>
          </a:prstGeom>
        </p:spPr>
        <p:txBody>
          <a:bodyPr spcFirstLastPara="1" wrap="square" lIns="91425" tIns="91425" rIns="91425" bIns="91425" anchor="b" anchorCtr="0">
            <a:noAutofit/>
          </a:bodyPr>
          <a:lstStyle/>
          <a:p>
            <a:r>
              <a:rPr lang="en"/>
              <a:t>Network Analysis</a:t>
            </a:r>
            <a:endParaRPr lang="en-US"/>
          </a:p>
        </p:txBody>
      </p:sp>
      <p:sp>
        <p:nvSpPr>
          <p:cNvPr id="225" name="Google Shape;225;p32"/>
          <p:cNvSpPr txBox="1">
            <a:spLocks noGrp="1"/>
          </p:cNvSpPr>
          <p:nvPr>
            <p:ph type="subTitle" idx="1"/>
          </p:nvPr>
        </p:nvSpPr>
        <p:spPr>
          <a:xfrm>
            <a:off x="4570500" y="3207050"/>
            <a:ext cx="3180900" cy="792600"/>
          </a:xfrm>
          <a:prstGeom prst="rect">
            <a:avLst/>
          </a:prstGeom>
        </p:spPr>
        <p:txBody>
          <a:bodyPr spcFirstLastPara="1" wrap="square" lIns="91425" tIns="91425" rIns="91425" bIns="91425" anchor="t" anchorCtr="0">
            <a:noAutofit/>
          </a:bodyPr>
          <a:lstStyle/>
          <a:p>
            <a:pPr marL="0" indent="0"/>
            <a:r>
              <a:rPr lang="en">
                <a:latin typeface="Century Schoolbook"/>
              </a:rPr>
              <a:t>By Caylan Barnes &amp; </a:t>
            </a:r>
          </a:p>
          <a:p>
            <a:pPr marL="0" indent="0"/>
            <a:r>
              <a:rPr lang="en">
                <a:latin typeface="Century Schoolbook"/>
              </a:rPr>
              <a:t>Bryan Mileski</a:t>
            </a:r>
            <a:endParaRPr lang="en">
              <a:solidFill>
                <a:srgbClr val="222BB1"/>
              </a:solidFill>
              <a:latin typeface="Century Schoolboo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00D4-A125-37E8-6CED-5A72AB520A37}"/>
              </a:ext>
            </a:extLst>
          </p:cNvPr>
          <p:cNvSpPr>
            <a:spLocks noGrp="1"/>
          </p:cNvSpPr>
          <p:nvPr>
            <p:ph type="title"/>
          </p:nvPr>
        </p:nvSpPr>
        <p:spPr>
          <a:xfrm>
            <a:off x="676200" y="445025"/>
            <a:ext cx="7796100" cy="572700"/>
          </a:xfrm>
        </p:spPr>
        <p:txBody>
          <a:bodyPr wrap="square" anchor="ctr">
            <a:normAutofit/>
          </a:bodyPr>
          <a:lstStyle/>
          <a:p>
            <a:pPr>
              <a:lnSpc>
                <a:spcPct val="90000"/>
              </a:lnSpc>
            </a:pPr>
            <a:r>
              <a:rPr lang="en-US" dirty="0"/>
              <a:t>Milestone 6: Malicious File Carving</a:t>
            </a:r>
          </a:p>
        </p:txBody>
      </p:sp>
      <p:pic>
        <p:nvPicPr>
          <p:cNvPr id="4" name="Picture 3" descr="A computer screen shot of white text&#10;&#10;AI-generated content may be incorrect.">
            <a:extLst>
              <a:ext uri="{FF2B5EF4-FFF2-40B4-BE49-F238E27FC236}">
                <a16:creationId xmlns:a16="http://schemas.microsoft.com/office/drawing/2014/main" id="{1D26DD3D-2654-446B-18AB-346D04004911}"/>
              </a:ext>
            </a:extLst>
          </p:cNvPr>
          <p:cNvPicPr>
            <a:picLocks noChangeAspect="1"/>
          </p:cNvPicPr>
          <p:nvPr/>
        </p:nvPicPr>
        <p:blipFill>
          <a:blip r:embed="rId2"/>
          <a:stretch>
            <a:fillRect/>
          </a:stretch>
        </p:blipFill>
        <p:spPr>
          <a:xfrm>
            <a:off x="143446" y="1423089"/>
            <a:ext cx="5190570" cy="1323595"/>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379A637C-FECA-B692-14DE-F1D0C22D6016}"/>
              </a:ext>
            </a:extLst>
          </p:cNvPr>
          <p:cNvPicPr>
            <a:picLocks noChangeAspect="1"/>
          </p:cNvPicPr>
          <p:nvPr/>
        </p:nvPicPr>
        <p:blipFill>
          <a:blip r:embed="rId3"/>
          <a:stretch>
            <a:fillRect/>
          </a:stretch>
        </p:blipFill>
        <p:spPr>
          <a:xfrm>
            <a:off x="5550976" y="1421727"/>
            <a:ext cx="3311472" cy="1767292"/>
          </a:xfrm>
          <a:prstGeom prst="rect">
            <a:avLst/>
          </a:prstGeom>
        </p:spPr>
      </p:pic>
      <p:sp>
        <p:nvSpPr>
          <p:cNvPr id="7" name="TextBox 6">
            <a:extLst>
              <a:ext uri="{FF2B5EF4-FFF2-40B4-BE49-F238E27FC236}">
                <a16:creationId xmlns:a16="http://schemas.microsoft.com/office/drawing/2014/main" id="{EA319C2D-2EAD-3AF2-84C2-0A8BB55650BA}"/>
              </a:ext>
            </a:extLst>
          </p:cNvPr>
          <p:cNvSpPr txBox="1"/>
          <p:nvPr/>
        </p:nvSpPr>
        <p:spPr>
          <a:xfrm>
            <a:off x="406615" y="3093178"/>
            <a:ext cx="47341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Suspicious file name: /</a:t>
            </a:r>
            <a:r>
              <a:rPr lang="en-US" dirty="0" err="1"/>
              <a:t>rus.php</a:t>
            </a:r>
          </a:p>
          <a:p>
            <a:endParaRPr lang="en-US" dirty="0"/>
          </a:p>
          <a:p>
            <a:r>
              <a:rPr lang="en-US" dirty="0"/>
              <a:t>Left figure: calculating SHA256 file hash</a:t>
            </a:r>
          </a:p>
          <a:p>
            <a:endParaRPr lang="en-US" dirty="0"/>
          </a:p>
          <a:p>
            <a:r>
              <a:rPr lang="en-US" dirty="0"/>
              <a:t>Right figure: hash is searched on </a:t>
            </a:r>
            <a:r>
              <a:rPr lang="en-US" dirty="0" err="1"/>
              <a:t>VirusTotal</a:t>
            </a:r>
            <a:r>
              <a:rPr lang="en-US" dirty="0"/>
              <a:t>, 57/70 vendors rated it as malicious </a:t>
            </a:r>
          </a:p>
        </p:txBody>
      </p:sp>
    </p:spTree>
    <p:extLst>
      <p:ext uri="{BB962C8B-B14F-4D97-AF65-F5344CB8AC3E}">
        <p14:creationId xmlns:p14="http://schemas.microsoft.com/office/powerpoint/2010/main" val="1027536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6043-DBA5-F753-62E4-0AEFEEC88742}"/>
              </a:ext>
            </a:extLst>
          </p:cNvPr>
          <p:cNvSpPr>
            <a:spLocks noGrp="1"/>
          </p:cNvSpPr>
          <p:nvPr>
            <p:ph type="title"/>
          </p:nvPr>
        </p:nvSpPr>
        <p:spPr/>
        <p:txBody>
          <a:bodyPr/>
          <a:lstStyle/>
          <a:p>
            <a:r>
              <a:rPr lang="en-US" dirty="0"/>
              <a:t>Milestone 7: Final report</a:t>
            </a:r>
          </a:p>
        </p:txBody>
      </p:sp>
      <p:sp>
        <p:nvSpPr>
          <p:cNvPr id="3" name="Text Placeholder 2">
            <a:extLst>
              <a:ext uri="{FF2B5EF4-FFF2-40B4-BE49-F238E27FC236}">
                <a16:creationId xmlns:a16="http://schemas.microsoft.com/office/drawing/2014/main" id="{A6F38EE9-D686-75BB-A716-B53926141FDC}"/>
              </a:ext>
            </a:extLst>
          </p:cNvPr>
          <p:cNvSpPr>
            <a:spLocks noGrp="1"/>
          </p:cNvSpPr>
          <p:nvPr>
            <p:ph type="body" idx="1"/>
          </p:nvPr>
        </p:nvSpPr>
        <p:spPr/>
        <p:txBody>
          <a:bodyPr/>
          <a:lstStyle/>
          <a:p>
            <a:r>
              <a:rPr lang="en-US"/>
              <a:t>147.32.84.165</a:t>
            </a:r>
          </a:p>
          <a:p>
            <a:pPr lvl="1"/>
            <a:r>
              <a:rPr lang="en-US" dirty="0"/>
              <a:t>Initiated many connections that occurred at steady intervals of very 5 or 30 seconds, not characteristic </a:t>
            </a:r>
            <a:r>
              <a:rPr lang="en-US"/>
              <a:t>of human browsing, and is most likely C2C beaconing</a:t>
            </a:r>
          </a:p>
          <a:p>
            <a:pPr lvl="1"/>
            <a:r>
              <a:rPr lang="en-US" dirty="0"/>
              <a:t>Tried to request malware files such as /</a:t>
            </a:r>
            <a:r>
              <a:rPr lang="en-US" dirty="0" err="1"/>
              <a:t>rus.php</a:t>
            </a:r>
            <a:r>
              <a:rPr lang="en-US" dirty="0"/>
              <a:t> or kp.exe</a:t>
            </a:r>
          </a:p>
          <a:p>
            <a:r>
              <a:rPr lang="en-US"/>
              <a:t>209.173.182.133</a:t>
            </a:r>
          </a:p>
          <a:p>
            <a:pPr lvl="1"/>
            <a:r>
              <a:rPr lang="en-US" dirty="0"/>
              <a:t>Tried to connect to already compromised 147.32.84.165 at repeated intervals through RDP, all connections were </a:t>
            </a:r>
            <a:r>
              <a:rPr lang="en-US" dirty="0" err="1"/>
              <a:t>resetted</a:t>
            </a:r>
            <a:r>
              <a:rPr lang="en-US" dirty="0"/>
              <a:t> by 147.32.84.165 instead of being gracefully terminated like normal</a:t>
            </a:r>
          </a:p>
          <a:p>
            <a:r>
              <a:rPr lang="en-US" dirty="0"/>
              <a:t>Interpretation:</a:t>
            </a:r>
          </a:p>
          <a:p>
            <a:pPr lvl="1"/>
            <a:r>
              <a:rPr lang="en-US" dirty="0"/>
              <a:t>This could be a multi-stage attack. The attacker compromised 147.32.84.165 which propagated malware activity and C2C beaconing activity to maintain a persistent channel to the C2 server, allowing the attacker to get a foothold in the network. For the next stage, the attacker, 209.173.182.133, tried to get full control of the network through RDP by connecting to 147.32.84.165. Through RDP, the attacker can escalate their privileges and better explore the network, look for valuable files and sensitive information, configure backdoors, and disable security.</a:t>
            </a:r>
          </a:p>
        </p:txBody>
      </p:sp>
    </p:spTree>
    <p:extLst>
      <p:ext uri="{BB962C8B-B14F-4D97-AF65-F5344CB8AC3E}">
        <p14:creationId xmlns:p14="http://schemas.microsoft.com/office/powerpoint/2010/main" val="396391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617F5-31CC-B0F2-BB98-4A6D9A202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866BF-8A13-2F57-1391-ECB9F5440476}"/>
              </a:ext>
            </a:extLst>
          </p:cNvPr>
          <p:cNvSpPr>
            <a:spLocks noGrp="1"/>
          </p:cNvSpPr>
          <p:nvPr>
            <p:ph type="title"/>
          </p:nvPr>
        </p:nvSpPr>
        <p:spPr>
          <a:xfrm>
            <a:off x="2672359" y="2143806"/>
            <a:ext cx="3795884" cy="855778"/>
          </a:xfrm>
        </p:spPr>
        <p:txBody>
          <a:bodyPr/>
          <a:lstStyle/>
          <a:p>
            <a:pPr algn="ctr"/>
            <a:r>
              <a:rPr lang="en-US" sz="3200"/>
              <a:t>Thank you!</a:t>
            </a:r>
            <a:br>
              <a:rPr lang="en-US" sz="3200"/>
            </a:br>
            <a:r>
              <a:rPr lang="en-US" sz="3200"/>
              <a:t>Any Questions?</a:t>
            </a:r>
          </a:p>
        </p:txBody>
      </p:sp>
    </p:spTree>
    <p:extLst>
      <p:ext uri="{BB962C8B-B14F-4D97-AF65-F5344CB8AC3E}">
        <p14:creationId xmlns:p14="http://schemas.microsoft.com/office/powerpoint/2010/main" val="934332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B033-0AB4-7F99-39A5-62D20CE9AFC5}"/>
              </a:ext>
            </a:extLst>
          </p:cNvPr>
          <p:cNvSpPr>
            <a:spLocks noGrp="1"/>
          </p:cNvSpPr>
          <p:nvPr>
            <p:ph type="title"/>
          </p:nvPr>
        </p:nvSpPr>
        <p:spPr/>
        <p:txBody>
          <a:bodyPr/>
          <a:lstStyle/>
          <a:p>
            <a:r>
              <a:rPr lang="en-US" dirty="0"/>
              <a:t>Milestone 1: Setup &amp; Preparation</a:t>
            </a:r>
          </a:p>
        </p:txBody>
      </p:sp>
      <p:sp>
        <p:nvSpPr>
          <p:cNvPr id="3" name="Text Placeholder 2">
            <a:extLst>
              <a:ext uri="{FF2B5EF4-FFF2-40B4-BE49-F238E27FC236}">
                <a16:creationId xmlns:a16="http://schemas.microsoft.com/office/drawing/2014/main" id="{A0BDB5AD-9F47-1E55-6D05-F62B3E2E0F5C}"/>
              </a:ext>
            </a:extLst>
          </p:cNvPr>
          <p:cNvSpPr>
            <a:spLocks noGrp="1"/>
          </p:cNvSpPr>
          <p:nvPr>
            <p:ph type="body" idx="1"/>
          </p:nvPr>
        </p:nvSpPr>
        <p:spPr>
          <a:xfrm>
            <a:off x="676200" y="1131798"/>
            <a:ext cx="7796100" cy="3837730"/>
          </a:xfrm>
        </p:spPr>
        <p:txBody>
          <a:bodyPr/>
          <a:lstStyle/>
          <a:p>
            <a:pPr marL="152400" indent="0">
              <a:buNone/>
            </a:pPr>
            <a:r>
              <a:rPr lang="en-US" sz="1600" dirty="0">
                <a:latin typeface="Chonburi"/>
              </a:rPr>
              <a:t>Objective: </a:t>
            </a:r>
          </a:p>
          <a:p>
            <a:pPr>
              <a:buFont typeface="Arial"/>
              <a:buChar char="•"/>
            </a:pPr>
            <a:r>
              <a:rPr lang="en-US" sz="1400" dirty="0">
                <a:latin typeface="Century Schoolbook"/>
              </a:rPr>
              <a:t>Analyze network traffic to identify the attackers' IPs, botnet behavior, and C2 communication.</a:t>
            </a:r>
          </a:p>
          <a:p>
            <a:pPr>
              <a:buFont typeface="Arial"/>
              <a:buChar char="•"/>
            </a:pPr>
            <a:endParaRPr lang="en-US"/>
          </a:p>
          <a:p>
            <a:pPr marL="152400" indent="0">
              <a:buNone/>
            </a:pPr>
            <a:r>
              <a:rPr lang="en-US" sz="1600" dirty="0">
                <a:latin typeface="Chonburi"/>
              </a:rPr>
              <a:t>Environment:</a:t>
            </a:r>
          </a:p>
          <a:p>
            <a:pPr>
              <a:buFont typeface="Arial"/>
              <a:buChar char="•"/>
            </a:pPr>
            <a:r>
              <a:rPr lang="en-US" sz="1400" dirty="0">
                <a:latin typeface="Century Schoolbook"/>
              </a:rPr>
              <a:t>Kali Linux VM </a:t>
            </a:r>
            <a:endParaRPr lang="en-US" sz="1050" dirty="0">
              <a:latin typeface="Chonburi"/>
            </a:endParaRPr>
          </a:p>
          <a:p>
            <a:pPr marL="1200150" lvl="1" indent="-285750">
              <a:buFont typeface="Courier New,monospace"/>
              <a:buChar char="o"/>
            </a:pPr>
            <a:r>
              <a:rPr lang="en-US" sz="1400">
                <a:latin typeface="Century Schoolbook"/>
              </a:rPr>
              <a:t>Imported CTU-13 PCAP dataset</a:t>
            </a:r>
          </a:p>
          <a:p>
            <a:pPr marL="1200150" lvl="1" indent="-285750">
              <a:buFont typeface="Courier New,monospace"/>
              <a:buChar char="o"/>
            </a:pPr>
            <a:r>
              <a:rPr lang="en-US" sz="1400" dirty="0">
                <a:latin typeface="Century Schoolbook"/>
              </a:rPr>
              <a:t>Conducted log-based forensic review</a:t>
            </a:r>
            <a:endParaRPr lang="en-US" dirty="0"/>
          </a:p>
          <a:p>
            <a:pPr>
              <a:buFont typeface="Arial"/>
              <a:buChar char="•"/>
            </a:pPr>
            <a:r>
              <a:rPr lang="en-US" sz="1400" dirty="0">
                <a:latin typeface="Century Schoolbook"/>
              </a:rPr>
              <a:t>Zeek, for botnet network traffic analysis to uncover</a:t>
            </a:r>
          </a:p>
          <a:p>
            <a:pPr lvl="1">
              <a:buFont typeface="Courier New"/>
              <a:buChar char="o"/>
            </a:pPr>
            <a:r>
              <a:rPr lang="en-US" sz="1400" dirty="0">
                <a:latin typeface="Century Schoolbook"/>
              </a:rPr>
              <a:t>Attacker IP addresses or infected machines</a:t>
            </a:r>
          </a:p>
          <a:p>
            <a:pPr lvl="1">
              <a:buFont typeface="Courier New"/>
              <a:buChar char="o"/>
            </a:pPr>
            <a:r>
              <a:rPr lang="en-US" sz="1400" dirty="0">
                <a:latin typeface="Century Schoolbook"/>
              </a:rPr>
              <a:t>C2 Channels (IRC, HTTPS, high ports)</a:t>
            </a:r>
          </a:p>
          <a:p>
            <a:pPr lvl="1">
              <a:buFont typeface="Courier New"/>
              <a:buChar char="o"/>
            </a:pPr>
            <a:r>
              <a:rPr lang="en-US" sz="1400" dirty="0">
                <a:latin typeface="Century Schoolbook"/>
              </a:rPr>
              <a:t>Evidence and malware propagation</a:t>
            </a:r>
          </a:p>
          <a:p>
            <a:pPr lvl="1">
              <a:buFont typeface="Courier New"/>
              <a:buChar char="o"/>
            </a:pPr>
            <a:r>
              <a:rPr lang="en-US" sz="1400" dirty="0">
                <a:latin typeface="Century Schoolbook"/>
              </a:rPr>
              <a:t>Signs of spam or data exfiltration</a:t>
            </a:r>
          </a:p>
          <a:p>
            <a:pPr>
              <a:buFont typeface="Arial"/>
              <a:buChar char="•"/>
            </a:pPr>
            <a:r>
              <a:rPr lang="en-US" sz="1400" dirty="0">
                <a:latin typeface="Century Schoolbook"/>
              </a:rPr>
              <a:t>Wireshark</a:t>
            </a:r>
          </a:p>
          <a:p>
            <a:pPr lvl="1">
              <a:buFont typeface="Courier New"/>
              <a:buChar char="o"/>
            </a:pPr>
            <a:r>
              <a:rPr lang="en-US" sz="1400" dirty="0">
                <a:latin typeface="Century Schoolbook"/>
              </a:rPr>
              <a:t>To extract files from </a:t>
            </a:r>
            <a:r>
              <a:rPr lang="en-US" sz="1400" dirty="0" err="1">
                <a:latin typeface="Century Schoolbook"/>
              </a:rPr>
              <a:t>pcap</a:t>
            </a:r>
            <a:r>
              <a:rPr lang="en-US" sz="1400" dirty="0">
                <a:latin typeface="Century Schoolbook"/>
              </a:rPr>
              <a:t> file and save suspicious intact files to calculate its hash</a:t>
            </a:r>
          </a:p>
          <a:p>
            <a:pPr>
              <a:buFont typeface="Arial"/>
              <a:buChar char="•"/>
            </a:pPr>
            <a:r>
              <a:rPr lang="en-US" sz="1400" dirty="0">
                <a:latin typeface="Century Schoolbook"/>
              </a:rPr>
              <a:t>Virus Total</a:t>
            </a:r>
          </a:p>
          <a:p>
            <a:pPr lvl="1">
              <a:buFont typeface="Courier New"/>
              <a:buChar char="o"/>
            </a:pPr>
            <a:r>
              <a:rPr lang="en-US" sz="1400" dirty="0">
                <a:latin typeface="Century Schoolbook"/>
              </a:rPr>
              <a:t>Identify any malicious files by searching their hashes </a:t>
            </a:r>
          </a:p>
          <a:p>
            <a:pPr marL="152400" indent="0">
              <a:buNone/>
            </a:pPr>
            <a:endParaRPr lang="en-US" sz="1400" dirty="0">
              <a:latin typeface="Century Schoolbook"/>
            </a:endParaRPr>
          </a:p>
          <a:p>
            <a:pPr>
              <a:buFont typeface="Arial"/>
              <a:buChar char="•"/>
            </a:pPr>
            <a:endParaRPr lang="en-US"/>
          </a:p>
          <a:p>
            <a:pPr marL="152400" indent="0">
              <a:buNone/>
            </a:pPr>
            <a:endParaRPr lang="en-US"/>
          </a:p>
        </p:txBody>
      </p:sp>
    </p:spTree>
    <p:extLst>
      <p:ext uri="{BB962C8B-B14F-4D97-AF65-F5344CB8AC3E}">
        <p14:creationId xmlns:p14="http://schemas.microsoft.com/office/powerpoint/2010/main" val="1420601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607B-1ABE-6120-B6C0-3607E5F7F779}"/>
              </a:ext>
            </a:extLst>
          </p:cNvPr>
          <p:cNvSpPr>
            <a:spLocks noGrp="1"/>
          </p:cNvSpPr>
          <p:nvPr>
            <p:ph type="title"/>
          </p:nvPr>
        </p:nvSpPr>
        <p:spPr>
          <a:xfrm>
            <a:off x="690269" y="1347863"/>
            <a:ext cx="5173553" cy="513900"/>
          </a:xfrm>
        </p:spPr>
        <p:txBody>
          <a:bodyPr/>
          <a:lstStyle/>
          <a:p>
            <a:r>
              <a:rPr lang="en-US" sz="2000"/>
              <a:t>PCAP &amp; Hash Verification</a:t>
            </a:r>
          </a:p>
        </p:txBody>
      </p:sp>
      <p:sp>
        <p:nvSpPr>
          <p:cNvPr id="3" name="Subtitle 2">
            <a:extLst>
              <a:ext uri="{FF2B5EF4-FFF2-40B4-BE49-F238E27FC236}">
                <a16:creationId xmlns:a16="http://schemas.microsoft.com/office/drawing/2014/main" id="{61A87444-7534-6D5F-0588-DC16B2D01959}"/>
              </a:ext>
            </a:extLst>
          </p:cNvPr>
          <p:cNvSpPr>
            <a:spLocks noGrp="1"/>
          </p:cNvSpPr>
          <p:nvPr>
            <p:ph type="subTitle" idx="1"/>
          </p:nvPr>
        </p:nvSpPr>
        <p:spPr>
          <a:xfrm>
            <a:off x="685385" y="1836736"/>
            <a:ext cx="7815138" cy="2665492"/>
          </a:xfrm>
        </p:spPr>
        <p:txBody>
          <a:bodyPr/>
          <a:lstStyle/>
          <a:p>
            <a:pPr marL="120650" indent="0"/>
            <a:r>
              <a:rPr lang="en-US" sz="1600">
                <a:latin typeface="Chonburi"/>
              </a:rPr>
              <a:t>Evidence File:</a:t>
            </a:r>
          </a:p>
          <a:p>
            <a:pPr marL="406400" indent="-285750">
              <a:buFont typeface="Arial"/>
              <a:buChar char="•"/>
            </a:pPr>
            <a:r>
              <a:rPr lang="en-US">
                <a:latin typeface="Century Schoolbook"/>
              </a:rPr>
              <a:t>Botnet-capture-20110815-fast-flux.pcap</a:t>
            </a:r>
          </a:p>
          <a:p>
            <a:pPr marL="406400" indent="-285750">
              <a:buFont typeface="Arial"/>
              <a:buChar char="•"/>
            </a:pPr>
            <a:endParaRPr lang="en-US"/>
          </a:p>
          <a:p>
            <a:pPr marL="120650" indent="0"/>
            <a:r>
              <a:rPr lang="en-US" sz="1600">
                <a:latin typeface="Chonburi"/>
              </a:rPr>
              <a:t>Hashes:</a:t>
            </a:r>
          </a:p>
          <a:p>
            <a:pPr marL="406400" indent="-285750">
              <a:buFont typeface="Arial"/>
              <a:buChar char="•"/>
            </a:pPr>
            <a:r>
              <a:rPr lang="en-US">
                <a:latin typeface="Century Schoolbook"/>
              </a:rPr>
              <a:t>MD5: ded5f0029af0bcb71f4dc1116b9a2086</a:t>
            </a:r>
          </a:p>
          <a:p>
            <a:pPr marL="406400" indent="-285750">
              <a:buFont typeface="Arial"/>
              <a:buChar char="•"/>
            </a:pPr>
            <a:r>
              <a:rPr lang="en-US">
                <a:latin typeface="Century Schoolbook"/>
              </a:rPr>
              <a:t>SHA-1: 66e32f7867851ca26d3b46b5798d818b6770c1fe</a:t>
            </a:r>
          </a:p>
          <a:p>
            <a:pPr marL="406400" indent="-285750">
              <a:buFont typeface="Arial"/>
              <a:buChar char="•"/>
            </a:pPr>
            <a:r>
              <a:rPr lang="en-US">
                <a:latin typeface="Century Schoolbook"/>
              </a:rPr>
              <a:t>SHA-256: b04dfbdcb5735e64ea28ba801912c55395efca1c69ab0ac5c2672ebfd372a</a:t>
            </a:r>
          </a:p>
          <a:p>
            <a:pPr marL="120650" indent="0"/>
            <a:endParaRPr lang="en-US">
              <a:latin typeface="Century Schoolbook"/>
            </a:endParaRPr>
          </a:p>
          <a:p>
            <a:pPr marL="120650" indent="0"/>
            <a:r>
              <a:rPr lang="en-US">
                <a:latin typeface="Century Schoolbook"/>
              </a:rPr>
              <a:t>We used the cryptographic hashes to verify that the PCAP is authentic and unmodified</a:t>
            </a:r>
          </a:p>
          <a:p>
            <a:pPr marL="406400" indent="-285750">
              <a:buFont typeface="Arial"/>
              <a:buChar char="•"/>
            </a:pPr>
            <a:endParaRPr lang="en-US">
              <a:latin typeface="Century Schoolbook"/>
            </a:endParaRPr>
          </a:p>
          <a:p>
            <a:pPr marL="120650" indent="0"/>
            <a:endParaRPr lang="en-US">
              <a:latin typeface="Century Schoolbook"/>
            </a:endParaRPr>
          </a:p>
        </p:txBody>
      </p:sp>
      <p:sp>
        <p:nvSpPr>
          <p:cNvPr id="6" name="Title 5">
            <a:extLst>
              <a:ext uri="{FF2B5EF4-FFF2-40B4-BE49-F238E27FC236}">
                <a16:creationId xmlns:a16="http://schemas.microsoft.com/office/drawing/2014/main" id="{8B8F547B-D293-9107-C80E-685F28078120}"/>
              </a:ext>
            </a:extLst>
          </p:cNvPr>
          <p:cNvSpPr>
            <a:spLocks noGrp="1"/>
          </p:cNvSpPr>
          <p:nvPr>
            <p:ph type="title" idx="4"/>
          </p:nvPr>
        </p:nvSpPr>
        <p:spPr/>
        <p:txBody>
          <a:bodyPr/>
          <a:lstStyle/>
          <a:p>
            <a:r>
              <a:rPr lang="en-US"/>
              <a:t>Dataset</a:t>
            </a:r>
          </a:p>
        </p:txBody>
      </p:sp>
    </p:spTree>
    <p:extLst>
      <p:ext uri="{BB962C8B-B14F-4D97-AF65-F5344CB8AC3E}">
        <p14:creationId xmlns:p14="http://schemas.microsoft.com/office/powerpoint/2010/main" val="2871501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99534-EB18-CB26-1446-78E0AB45177A}"/>
              </a:ext>
            </a:extLst>
          </p:cNvPr>
          <p:cNvSpPr>
            <a:spLocks noGrp="1"/>
          </p:cNvSpPr>
          <p:nvPr>
            <p:ph type="title"/>
          </p:nvPr>
        </p:nvSpPr>
        <p:spPr>
          <a:xfrm>
            <a:off x="595115" y="1189721"/>
            <a:ext cx="5241938" cy="513900"/>
          </a:xfrm>
        </p:spPr>
        <p:txBody>
          <a:bodyPr/>
          <a:lstStyle/>
          <a:p>
            <a:r>
              <a:rPr lang="en-US" sz="2000" dirty="0"/>
              <a:t>Findings</a:t>
            </a:r>
          </a:p>
        </p:txBody>
      </p:sp>
      <p:sp>
        <p:nvSpPr>
          <p:cNvPr id="3" name="Subtitle 2">
            <a:extLst>
              <a:ext uri="{FF2B5EF4-FFF2-40B4-BE49-F238E27FC236}">
                <a16:creationId xmlns:a16="http://schemas.microsoft.com/office/drawing/2014/main" id="{7B1E2E1C-22C1-40EC-790C-694DBB73CEC6}"/>
              </a:ext>
            </a:extLst>
          </p:cNvPr>
          <p:cNvSpPr>
            <a:spLocks noGrp="1"/>
          </p:cNvSpPr>
          <p:nvPr>
            <p:ph type="subTitle" idx="1"/>
          </p:nvPr>
        </p:nvSpPr>
        <p:spPr>
          <a:xfrm>
            <a:off x="595115" y="1834902"/>
            <a:ext cx="8084746" cy="2847969"/>
          </a:xfrm>
        </p:spPr>
        <p:txBody>
          <a:bodyPr/>
          <a:lstStyle/>
          <a:p>
            <a:pPr marL="0" indent="0"/>
            <a:r>
              <a:rPr lang="en-US" sz="1600" dirty="0">
                <a:latin typeface="Chonburi"/>
              </a:rPr>
              <a:t>Top Source IP:</a:t>
            </a:r>
          </a:p>
          <a:p>
            <a:pPr marL="285750" indent="-285750">
              <a:buFont typeface="Arial"/>
              <a:buChar char="•"/>
            </a:pPr>
            <a:r>
              <a:rPr lang="en-US" dirty="0">
                <a:latin typeface="Century Schoolbook"/>
              </a:rPr>
              <a:t>88,049 connections with 147.32.84.165</a:t>
            </a:r>
          </a:p>
          <a:p>
            <a:pPr marL="285750" indent="-285750">
              <a:buFont typeface="Arial"/>
              <a:buChar char="•"/>
            </a:pPr>
            <a:endParaRPr lang="en-US" dirty="0"/>
          </a:p>
          <a:p>
            <a:pPr marL="0" indent="0"/>
            <a:r>
              <a:rPr lang="en-US" sz="1600" dirty="0">
                <a:latin typeface="Chonburi"/>
              </a:rPr>
              <a:t>Top Destination IPs:</a:t>
            </a:r>
          </a:p>
          <a:p>
            <a:pPr marL="285750" indent="-285750">
              <a:buFont typeface="Arial"/>
              <a:buChar char="•"/>
            </a:pPr>
            <a:r>
              <a:rPr lang="en-US" sz="1600" dirty="0">
                <a:latin typeface="Chonburi"/>
              </a:rPr>
              <a:t>64162 connections with 184.173.217.40</a:t>
            </a:r>
          </a:p>
          <a:p>
            <a:pPr marL="285750" indent="-285750">
              <a:buFont typeface="Arial"/>
              <a:buChar char="•"/>
            </a:pPr>
            <a:r>
              <a:rPr lang="en-US" sz="1600" dirty="0">
                <a:latin typeface="Chonburi"/>
              </a:rPr>
              <a:t>4,820 connections with 147.32.80.9</a:t>
            </a:r>
          </a:p>
          <a:p>
            <a:pPr marL="0" indent="0"/>
            <a:endParaRPr lang="en-US" sz="1600" dirty="0">
              <a:latin typeface="Chonburi"/>
            </a:endParaRPr>
          </a:p>
          <a:p>
            <a:pPr marL="0" indent="0"/>
            <a:r>
              <a:rPr lang="en-US" sz="1600" dirty="0">
                <a:latin typeface="Chonburi"/>
              </a:rPr>
              <a:t>IP addresses with many connections to top source IP:</a:t>
            </a:r>
          </a:p>
          <a:p>
            <a:pPr marL="0" indent="0"/>
            <a:r>
              <a:rPr lang="en-US" sz="1600" dirty="0">
                <a:latin typeface="Chonburi"/>
              </a:rPr>
              <a:t>60.190.223.75, 91.220.0.52, 94.163.149.152, 209.173.182.133</a:t>
            </a:r>
          </a:p>
          <a:p>
            <a:pPr marL="0" indent="0"/>
            <a:endParaRPr lang="en-US" sz="1600" dirty="0">
              <a:latin typeface="Chonburi"/>
            </a:endParaRPr>
          </a:p>
          <a:p>
            <a:pPr marL="0" indent="0"/>
            <a:r>
              <a:rPr lang="en-US" sz="1600" dirty="0">
                <a:latin typeface="Chonburi"/>
              </a:rPr>
              <a:t>Top protocols (in order)</a:t>
            </a:r>
          </a:p>
          <a:p>
            <a:pPr marL="285750" indent="-285750">
              <a:buFont typeface="Arial"/>
              <a:buChar char="•"/>
            </a:pPr>
            <a:r>
              <a:rPr lang="en-US" sz="1600" dirty="0">
                <a:latin typeface="Chonburi"/>
              </a:rPr>
              <a:t>80,232 connections with unidentified protocols, </a:t>
            </a:r>
            <a:r>
              <a:rPr lang="en-US" sz="1600" dirty="0" err="1">
                <a:latin typeface="Chonburi"/>
              </a:rPr>
              <a:t>dns</a:t>
            </a:r>
            <a:r>
              <a:rPr lang="en-US" sz="1600" dirty="0">
                <a:latin typeface="Chonburi"/>
              </a:rPr>
              <a:t>, http, </a:t>
            </a:r>
            <a:r>
              <a:rPr lang="en-US" sz="1600" dirty="0" err="1">
                <a:latin typeface="Chonburi"/>
              </a:rPr>
              <a:t>ssl</a:t>
            </a:r>
            <a:r>
              <a:rPr lang="en-US" sz="1600" dirty="0">
                <a:latin typeface="Chonburi"/>
              </a:rPr>
              <a:t>, smtp, </a:t>
            </a:r>
            <a:r>
              <a:rPr lang="en-US" sz="1600" dirty="0" err="1">
                <a:latin typeface="Chonburi"/>
              </a:rPr>
              <a:t>dce_rpc</a:t>
            </a:r>
            <a:r>
              <a:rPr lang="en-US" sz="1600" dirty="0">
                <a:latin typeface="Chonburi"/>
              </a:rPr>
              <a:t>, and rdp</a:t>
            </a:r>
          </a:p>
        </p:txBody>
      </p:sp>
      <p:sp>
        <p:nvSpPr>
          <p:cNvPr id="6" name="Title 5">
            <a:extLst>
              <a:ext uri="{FF2B5EF4-FFF2-40B4-BE49-F238E27FC236}">
                <a16:creationId xmlns:a16="http://schemas.microsoft.com/office/drawing/2014/main" id="{853A508B-B5E8-86FF-B72B-C140975F6826}"/>
              </a:ext>
            </a:extLst>
          </p:cNvPr>
          <p:cNvSpPr>
            <a:spLocks noGrp="1"/>
          </p:cNvSpPr>
          <p:nvPr>
            <p:ph type="title" idx="4"/>
          </p:nvPr>
        </p:nvSpPr>
        <p:spPr/>
        <p:txBody>
          <a:bodyPr/>
          <a:lstStyle/>
          <a:p>
            <a:r>
              <a:rPr lang="en-US" dirty="0"/>
              <a:t>Milestone 2: Initial Network Survey</a:t>
            </a:r>
          </a:p>
        </p:txBody>
      </p:sp>
    </p:spTree>
    <p:extLst>
      <p:ext uri="{BB962C8B-B14F-4D97-AF65-F5344CB8AC3E}">
        <p14:creationId xmlns:p14="http://schemas.microsoft.com/office/powerpoint/2010/main" val="414309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F850-32D3-0A41-2599-2D35E7E1E1CB}"/>
              </a:ext>
            </a:extLst>
          </p:cNvPr>
          <p:cNvSpPr>
            <a:spLocks noGrp="1"/>
          </p:cNvSpPr>
          <p:nvPr>
            <p:ph type="title"/>
          </p:nvPr>
        </p:nvSpPr>
        <p:spPr/>
        <p:txBody>
          <a:bodyPr/>
          <a:lstStyle/>
          <a:p>
            <a:r>
              <a:rPr lang="en-US" dirty="0"/>
              <a:t>Milestone 3: Attacker Identification</a:t>
            </a:r>
          </a:p>
        </p:txBody>
      </p:sp>
      <p:sp>
        <p:nvSpPr>
          <p:cNvPr id="3" name="Text Placeholder 2">
            <a:extLst>
              <a:ext uri="{FF2B5EF4-FFF2-40B4-BE49-F238E27FC236}">
                <a16:creationId xmlns:a16="http://schemas.microsoft.com/office/drawing/2014/main" id="{4F134BDD-A397-DECD-C644-A6898DDE4CA0}"/>
              </a:ext>
            </a:extLst>
          </p:cNvPr>
          <p:cNvSpPr>
            <a:spLocks noGrp="1"/>
          </p:cNvSpPr>
          <p:nvPr>
            <p:ph type="body" idx="1"/>
          </p:nvPr>
        </p:nvSpPr>
        <p:spPr>
          <a:xfrm>
            <a:off x="676200" y="1182425"/>
            <a:ext cx="3916340" cy="3416400"/>
          </a:xfrm>
        </p:spPr>
        <p:txBody>
          <a:bodyPr/>
          <a:lstStyle/>
          <a:p>
            <a:pPr>
              <a:buFont typeface="Arial"/>
              <a:buChar char="•"/>
            </a:pPr>
            <a:r>
              <a:rPr lang="en-US" dirty="0"/>
              <a:t>147.32.84.165 is the IP some of the most documented connections</a:t>
            </a:r>
          </a:p>
          <a:p>
            <a:pPr>
              <a:buFont typeface="Arial"/>
              <a:buChar char="•"/>
            </a:pPr>
            <a:r>
              <a:rPr lang="en-US" dirty="0"/>
              <a:t>Each connection is initiated at roughly 5 second intervals looking at timestamp on left of top screenshot</a:t>
            </a:r>
          </a:p>
          <a:p>
            <a:pPr lvl="1">
              <a:buFont typeface="Courier New"/>
              <a:buChar char="o"/>
            </a:pPr>
            <a:r>
              <a:rPr lang="en-US" dirty="0"/>
              <a:t>More automated, than human browsing</a:t>
            </a:r>
          </a:p>
          <a:p>
            <a:pPr>
              <a:buFont typeface="Arial"/>
              <a:buChar char="•"/>
            </a:pPr>
            <a:r>
              <a:rPr lang="en-US" dirty="0"/>
              <a:t>Connection state field is "RSTR", meaning the responder resets the connection, rather than terminating it like normal</a:t>
            </a:r>
          </a:p>
          <a:p>
            <a:pPr>
              <a:buFont typeface="Arial"/>
              <a:buChar char="•"/>
            </a:pPr>
            <a:r>
              <a:rPr lang="en-US" dirty="0"/>
              <a:t>209.173.182.133 is communicating on port 3389, standard for Remote Desktop Protocol</a:t>
            </a:r>
          </a:p>
          <a:p>
            <a:pPr>
              <a:buFont typeface="Arial"/>
              <a:buChar char="•"/>
            </a:pPr>
            <a:r>
              <a:rPr lang="en-US" dirty="0"/>
              <a:t>This activity started on</a:t>
            </a:r>
            <a:r>
              <a:rPr lang="en-US" b="1" dirty="0"/>
              <a:t> Mon Aug 15 8:37 PM</a:t>
            </a:r>
          </a:p>
          <a:p>
            <a:pPr>
              <a:buFont typeface="Arial"/>
              <a:buChar char="•"/>
            </a:pPr>
            <a:endParaRPr lang="en-US" dirty="0"/>
          </a:p>
        </p:txBody>
      </p:sp>
      <p:pic>
        <p:nvPicPr>
          <p:cNvPr id="4" name="Picture 3" descr="A screenshot of a computer code&#10;&#10;AI-generated content may be incorrect.">
            <a:extLst>
              <a:ext uri="{FF2B5EF4-FFF2-40B4-BE49-F238E27FC236}">
                <a16:creationId xmlns:a16="http://schemas.microsoft.com/office/drawing/2014/main" id="{2C825ED8-1D9E-F766-01BA-4B45BFA53035}"/>
              </a:ext>
            </a:extLst>
          </p:cNvPr>
          <p:cNvPicPr>
            <a:picLocks noChangeAspect="1"/>
          </p:cNvPicPr>
          <p:nvPr/>
        </p:nvPicPr>
        <p:blipFill>
          <a:blip r:embed="rId2"/>
          <a:stretch>
            <a:fillRect/>
          </a:stretch>
        </p:blipFill>
        <p:spPr>
          <a:xfrm>
            <a:off x="4718735" y="1183498"/>
            <a:ext cx="4209022" cy="1587164"/>
          </a:xfrm>
          <a:prstGeom prst="rect">
            <a:avLst/>
          </a:prstGeom>
        </p:spPr>
      </p:pic>
    </p:spTree>
    <p:extLst>
      <p:ext uri="{BB962C8B-B14F-4D97-AF65-F5344CB8AC3E}">
        <p14:creationId xmlns:p14="http://schemas.microsoft.com/office/powerpoint/2010/main" val="2059216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0657-1B35-770A-674A-84EA9FA76488}"/>
              </a:ext>
            </a:extLst>
          </p:cNvPr>
          <p:cNvSpPr>
            <a:spLocks noGrp="1"/>
          </p:cNvSpPr>
          <p:nvPr>
            <p:ph type="title"/>
          </p:nvPr>
        </p:nvSpPr>
        <p:spPr/>
        <p:txBody>
          <a:bodyPr/>
          <a:lstStyle/>
          <a:p>
            <a:r>
              <a:rPr lang="en-US" dirty="0"/>
              <a:t>Milestone 4: Reconstructing attack methodology</a:t>
            </a:r>
          </a:p>
        </p:txBody>
      </p:sp>
      <p:sp>
        <p:nvSpPr>
          <p:cNvPr id="3" name="Text Placeholder 2">
            <a:extLst>
              <a:ext uri="{FF2B5EF4-FFF2-40B4-BE49-F238E27FC236}">
                <a16:creationId xmlns:a16="http://schemas.microsoft.com/office/drawing/2014/main" id="{5A024B84-B1F3-AE62-DC29-6AE0E16C17DB}"/>
              </a:ext>
            </a:extLst>
          </p:cNvPr>
          <p:cNvSpPr>
            <a:spLocks noGrp="1"/>
          </p:cNvSpPr>
          <p:nvPr>
            <p:ph type="body" idx="1"/>
          </p:nvPr>
        </p:nvSpPr>
        <p:spPr>
          <a:xfrm>
            <a:off x="676200" y="1406391"/>
            <a:ext cx="7796100" cy="3192434"/>
          </a:xfrm>
        </p:spPr>
        <p:txBody>
          <a:bodyPr/>
          <a:lstStyle/>
          <a:p>
            <a:pPr>
              <a:buFont typeface="Arial"/>
              <a:buChar char="•"/>
            </a:pPr>
            <a:r>
              <a:rPr lang="en-US" dirty="0"/>
              <a:t>Timeline of suspicious activity:</a:t>
            </a:r>
          </a:p>
          <a:p>
            <a:pPr lvl="1">
              <a:buFont typeface="Courier New"/>
              <a:buChar char="o"/>
            </a:pPr>
            <a:r>
              <a:rPr lang="en-US" dirty="0"/>
              <a:t>Mon Aug 15 10:19:51 AM 2011 : 147.32.84.165 sends GET requests to 94.63.149.152 for a suspicious </a:t>
            </a:r>
            <a:r>
              <a:rPr lang="en-US" dirty="0" err="1"/>
              <a:t>uri</a:t>
            </a:r>
            <a:r>
              <a:rPr lang="en-US" dirty="0"/>
              <a:t> called /</a:t>
            </a:r>
            <a:r>
              <a:rPr lang="en-US" dirty="0" err="1"/>
              <a:t>rus.php</a:t>
            </a:r>
          </a:p>
          <a:p>
            <a:pPr lvl="1">
              <a:buFont typeface="Courier New"/>
              <a:buChar char="o"/>
            </a:pPr>
            <a:r>
              <a:rPr lang="en-US" dirty="0"/>
              <a:t>Mon Aug 15 10:21:58 AM to 11:15:53 AM 2011 : Responder 91.220.0.52 sends POST requests of more than 200,000 bytes to suspected infected host 147.32.84.165 a total of 5 times.</a:t>
            </a:r>
          </a:p>
          <a:p>
            <a:pPr lvl="1">
              <a:buFont typeface="Courier New"/>
              <a:buChar char="o"/>
            </a:pPr>
            <a:r>
              <a:rPr lang="en-US" dirty="0"/>
              <a:t>Mon Aug 15 02:49:09 PM 2011 : 147.32.84.165 sends GET request to 60.190.223.75 for a suspicious download called /p/out/kp.exe</a:t>
            </a:r>
          </a:p>
          <a:p>
            <a:pPr lvl="1">
              <a:buFont typeface="Courier New"/>
              <a:buChar char="o"/>
            </a:pPr>
            <a:r>
              <a:rPr lang="en-US" dirty="0"/>
              <a:t>Mon Aug 15 08:37:25 – 08:43:51 PM 2011 : 209.173.182.133 initiates connections with 147.32.84.165 every 5-6 seconds through RDP protocol</a:t>
            </a:r>
          </a:p>
        </p:txBody>
      </p:sp>
    </p:spTree>
    <p:extLst>
      <p:ext uri="{BB962C8B-B14F-4D97-AF65-F5344CB8AC3E}">
        <p14:creationId xmlns:p14="http://schemas.microsoft.com/office/powerpoint/2010/main" val="117894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B959-0D2C-2D58-53D5-10430CD23B11}"/>
              </a:ext>
            </a:extLst>
          </p:cNvPr>
          <p:cNvSpPr>
            <a:spLocks noGrp="1"/>
          </p:cNvSpPr>
          <p:nvPr>
            <p:ph type="title"/>
          </p:nvPr>
        </p:nvSpPr>
        <p:spPr/>
        <p:txBody>
          <a:bodyPr/>
          <a:lstStyle/>
          <a:p>
            <a:r>
              <a:rPr lang="en-US" dirty="0"/>
              <a:t>Milestone 5: Data Exfiltration</a:t>
            </a:r>
          </a:p>
        </p:txBody>
      </p:sp>
      <p:sp>
        <p:nvSpPr>
          <p:cNvPr id="3" name="Text Placeholder 2">
            <a:extLst>
              <a:ext uri="{FF2B5EF4-FFF2-40B4-BE49-F238E27FC236}">
                <a16:creationId xmlns:a16="http://schemas.microsoft.com/office/drawing/2014/main" id="{9A715704-8105-74BD-4C7E-9503DC7A54F5}"/>
              </a:ext>
            </a:extLst>
          </p:cNvPr>
          <p:cNvSpPr>
            <a:spLocks noGrp="1"/>
          </p:cNvSpPr>
          <p:nvPr>
            <p:ph type="body" idx="1"/>
          </p:nvPr>
        </p:nvSpPr>
        <p:spPr>
          <a:xfrm>
            <a:off x="676200" y="1182425"/>
            <a:ext cx="2386974" cy="3416400"/>
          </a:xfrm>
        </p:spPr>
        <p:txBody>
          <a:bodyPr/>
          <a:lstStyle/>
          <a:p>
            <a:r>
              <a:rPr lang="en-US" dirty="0"/>
              <a:t>Following screenshot contains parsed fields from http.log and showing only POST requests</a:t>
            </a:r>
          </a:p>
          <a:p>
            <a:r>
              <a:rPr lang="en-US" dirty="0"/>
              <a:t>The last 2 columns show </a:t>
            </a:r>
            <a:r>
              <a:rPr lang="en-US" dirty="0" err="1"/>
              <a:t>orig_bytes</a:t>
            </a:r>
            <a:r>
              <a:rPr lang="en-US" dirty="0"/>
              <a:t> and </a:t>
            </a:r>
            <a:r>
              <a:rPr lang="en-US" dirty="0" err="1"/>
              <a:t>resp_bytes</a:t>
            </a:r>
          </a:p>
          <a:p>
            <a:pPr lvl="1"/>
            <a:r>
              <a:rPr lang="en-US" dirty="0"/>
              <a:t>From time to time there is a sharp increase in byte size of messages, potentially a sign of data exfiltration</a:t>
            </a:r>
          </a:p>
          <a:p>
            <a:r>
              <a:rPr lang="en-US" dirty="0"/>
              <a:t>Random host names are shown, which could be malware-generated</a:t>
            </a:r>
          </a:p>
        </p:txBody>
      </p:sp>
      <p:pic>
        <p:nvPicPr>
          <p:cNvPr id="5" name="Picture 4" descr="A screen shot of a computer program&#10;&#10;AI-generated content may be incorrect.">
            <a:extLst>
              <a:ext uri="{FF2B5EF4-FFF2-40B4-BE49-F238E27FC236}">
                <a16:creationId xmlns:a16="http://schemas.microsoft.com/office/drawing/2014/main" id="{EE9E4973-AD2B-72CD-10B9-59708BEA61C4}"/>
              </a:ext>
            </a:extLst>
          </p:cNvPr>
          <p:cNvPicPr>
            <a:picLocks noChangeAspect="1"/>
          </p:cNvPicPr>
          <p:nvPr/>
        </p:nvPicPr>
        <p:blipFill>
          <a:blip r:embed="rId2"/>
          <a:stretch>
            <a:fillRect/>
          </a:stretch>
        </p:blipFill>
        <p:spPr>
          <a:xfrm>
            <a:off x="3549366" y="1162372"/>
            <a:ext cx="4776844" cy="3981128"/>
          </a:xfrm>
          <a:prstGeom prst="rect">
            <a:avLst/>
          </a:prstGeom>
        </p:spPr>
      </p:pic>
    </p:spTree>
    <p:extLst>
      <p:ext uri="{BB962C8B-B14F-4D97-AF65-F5344CB8AC3E}">
        <p14:creationId xmlns:p14="http://schemas.microsoft.com/office/powerpoint/2010/main" val="28872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F90A9-5385-D44D-00E5-25A809DE8042}"/>
              </a:ext>
            </a:extLst>
          </p:cNvPr>
          <p:cNvSpPr>
            <a:spLocks noGrp="1"/>
          </p:cNvSpPr>
          <p:nvPr>
            <p:ph type="title"/>
          </p:nvPr>
        </p:nvSpPr>
        <p:spPr/>
        <p:txBody>
          <a:bodyPr/>
          <a:lstStyle/>
          <a:p>
            <a:r>
              <a:rPr lang="en-US" dirty="0"/>
              <a:t>Milestone 6: Malicious File Carving</a:t>
            </a:r>
          </a:p>
        </p:txBody>
      </p:sp>
      <p:sp>
        <p:nvSpPr>
          <p:cNvPr id="3" name="Text Placeholder 2">
            <a:extLst>
              <a:ext uri="{FF2B5EF4-FFF2-40B4-BE49-F238E27FC236}">
                <a16:creationId xmlns:a16="http://schemas.microsoft.com/office/drawing/2014/main" id="{4CBF734F-B2FC-EE92-DEE8-46632B5D7795}"/>
              </a:ext>
            </a:extLst>
          </p:cNvPr>
          <p:cNvSpPr>
            <a:spLocks noGrp="1"/>
          </p:cNvSpPr>
          <p:nvPr>
            <p:ph type="body" idx="1"/>
          </p:nvPr>
        </p:nvSpPr>
        <p:spPr/>
        <p:txBody>
          <a:bodyPr/>
          <a:lstStyle/>
          <a:p>
            <a:pPr marL="609600" indent="-457200">
              <a:buFont typeface="Arial"/>
              <a:buChar char="•"/>
            </a:pPr>
            <a:r>
              <a:rPr lang="en-US" sz="2800" b="1" dirty="0"/>
              <a:t>The process</a:t>
            </a:r>
            <a:endParaRPr lang="en-US" dirty="0"/>
          </a:p>
          <a:p>
            <a:pPr marL="1066800" lvl="1" indent="-457200">
              <a:buAutoNum type="arabicParenR"/>
            </a:pPr>
            <a:r>
              <a:rPr lang="en-US" sz="1400" dirty="0"/>
              <a:t>Open Wireshark</a:t>
            </a:r>
          </a:p>
          <a:p>
            <a:pPr marL="1066800" lvl="1" indent="-457200">
              <a:buAutoNum type="arabicParenR"/>
            </a:pPr>
            <a:r>
              <a:rPr lang="en-US" sz="1400" dirty="0"/>
              <a:t>Go to 'File' top left -&gt; select 'Open'</a:t>
            </a:r>
          </a:p>
          <a:p>
            <a:pPr marL="1066800" lvl="1" indent="-457200">
              <a:buAutoNum type="arabicParenR"/>
            </a:pPr>
            <a:r>
              <a:rPr lang="en-US" sz="1400" dirty="0"/>
              <a:t>Locate your </a:t>
            </a:r>
            <a:r>
              <a:rPr lang="en-US" sz="1400" dirty="0" err="1"/>
              <a:t>pcap</a:t>
            </a:r>
            <a:r>
              <a:rPr lang="en-US" sz="1400" dirty="0"/>
              <a:t> file and select it</a:t>
            </a:r>
          </a:p>
          <a:p>
            <a:pPr marL="1066800" lvl="1" indent="-457200">
              <a:buAutoNum type="arabicParenR"/>
            </a:pPr>
            <a:r>
              <a:rPr lang="en-US" sz="1400" dirty="0"/>
              <a:t>Go back to 'File' top left -&gt; 'Export Objects'</a:t>
            </a:r>
          </a:p>
          <a:p>
            <a:pPr marL="1066800" lvl="1" indent="-457200">
              <a:buAutoNum type="arabicParenR"/>
            </a:pPr>
            <a:r>
              <a:rPr lang="en-US" sz="1400" dirty="0"/>
              <a:t>In our case, we selected 'HTTP' stream</a:t>
            </a:r>
          </a:p>
          <a:p>
            <a:pPr marL="1066800" lvl="1" indent="-457200">
              <a:buAutoNum type="arabicParenR"/>
            </a:pPr>
            <a:r>
              <a:rPr lang="en-US" sz="1400" dirty="0"/>
              <a:t>In small pop-up window, filter for connection with suspicious file by looking for the host it was from and select it to open and save it to your file system</a:t>
            </a:r>
          </a:p>
          <a:p>
            <a:pPr marL="1066800" lvl="1" indent="-457200">
              <a:buAutoNum type="arabicParenR"/>
            </a:pPr>
            <a:r>
              <a:rPr lang="en-US" sz="1400" dirty="0"/>
              <a:t>Go to </a:t>
            </a:r>
            <a:r>
              <a:rPr lang="en-US" sz="1400" dirty="0" err="1"/>
              <a:t>linux</a:t>
            </a:r>
            <a:r>
              <a:rPr lang="en-US" sz="1400" dirty="0"/>
              <a:t> terminal to find the file</a:t>
            </a:r>
          </a:p>
          <a:p>
            <a:pPr marL="1066800" lvl="1" indent="-457200">
              <a:buAutoNum type="arabicParenR"/>
            </a:pPr>
            <a:r>
              <a:rPr lang="en-US" sz="1400" dirty="0"/>
              <a:t>Type 'sha256sum (filename)'</a:t>
            </a:r>
          </a:p>
          <a:p>
            <a:pPr marL="1066800" lvl="1" indent="-457200">
              <a:buAutoNum type="arabicParenR"/>
            </a:pPr>
            <a:r>
              <a:rPr lang="en-US" sz="1400" dirty="0"/>
              <a:t>Copy the hash it gives you </a:t>
            </a:r>
          </a:p>
          <a:p>
            <a:pPr marL="1066800" lvl="1" indent="-457200">
              <a:buAutoNum type="arabicParenR"/>
            </a:pPr>
            <a:r>
              <a:rPr lang="en-US" sz="1400" dirty="0"/>
              <a:t>Go to </a:t>
            </a:r>
            <a:r>
              <a:rPr lang="en-US" sz="1400" dirty="0" err="1"/>
              <a:t>VirusTotal</a:t>
            </a:r>
            <a:r>
              <a:rPr lang="en-US" sz="1400" dirty="0"/>
              <a:t> website, and paste the hash in search bar</a:t>
            </a:r>
          </a:p>
          <a:p>
            <a:pPr marL="1066800" lvl="1" indent="-457200">
              <a:buAutoNum type="arabicParenR"/>
            </a:pPr>
            <a:r>
              <a:rPr lang="en-US" sz="1400" dirty="0"/>
              <a:t>Results shows you how many vendors have rated it as malicious and what they labeled it as</a:t>
            </a:r>
          </a:p>
          <a:p>
            <a:pPr marL="152400" indent="0">
              <a:buNone/>
            </a:pPr>
            <a:endParaRPr lang="en-US" b="1" dirty="0"/>
          </a:p>
        </p:txBody>
      </p:sp>
    </p:spTree>
    <p:extLst>
      <p:ext uri="{BB962C8B-B14F-4D97-AF65-F5344CB8AC3E}">
        <p14:creationId xmlns:p14="http://schemas.microsoft.com/office/powerpoint/2010/main" val="237327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142C-3C66-3B85-2BC6-A32DC6898203}"/>
              </a:ext>
            </a:extLst>
          </p:cNvPr>
          <p:cNvSpPr>
            <a:spLocks noGrp="1"/>
          </p:cNvSpPr>
          <p:nvPr>
            <p:ph type="title"/>
          </p:nvPr>
        </p:nvSpPr>
        <p:spPr>
          <a:xfrm>
            <a:off x="676200" y="445025"/>
            <a:ext cx="7796100" cy="572700"/>
          </a:xfrm>
        </p:spPr>
        <p:txBody>
          <a:bodyPr wrap="square" anchor="ctr">
            <a:normAutofit/>
          </a:bodyPr>
          <a:lstStyle/>
          <a:p>
            <a:pPr>
              <a:lnSpc>
                <a:spcPct val="90000"/>
              </a:lnSpc>
            </a:pPr>
            <a:r>
              <a:rPr lang="en-US" dirty="0"/>
              <a:t>Milestone 6: Malicious File Carving</a:t>
            </a:r>
            <a:endParaRPr lang="en-US"/>
          </a:p>
        </p:txBody>
      </p:sp>
      <p:pic>
        <p:nvPicPr>
          <p:cNvPr id="5" name="Picture 4" descr="A computer screen shot of a computer code&#10;&#10;AI-generated content may be incorrect.">
            <a:extLst>
              <a:ext uri="{FF2B5EF4-FFF2-40B4-BE49-F238E27FC236}">
                <a16:creationId xmlns:a16="http://schemas.microsoft.com/office/drawing/2014/main" id="{1A9C8568-35D6-F0C1-AF16-3C1A0C2706EA}"/>
              </a:ext>
            </a:extLst>
          </p:cNvPr>
          <p:cNvPicPr>
            <a:picLocks noChangeAspect="1"/>
          </p:cNvPicPr>
          <p:nvPr/>
        </p:nvPicPr>
        <p:blipFill>
          <a:blip r:embed="rId2"/>
          <a:stretch>
            <a:fillRect/>
          </a:stretch>
        </p:blipFill>
        <p:spPr>
          <a:xfrm>
            <a:off x="676200" y="1179236"/>
            <a:ext cx="7796100" cy="1598200"/>
          </a:xfrm>
          <a:prstGeom prst="rect">
            <a:avLst/>
          </a:prstGeom>
          <a:noFill/>
          <a:ln>
            <a:noFill/>
          </a:ln>
        </p:spPr>
      </p:pic>
      <p:pic>
        <p:nvPicPr>
          <p:cNvPr id="6" name="Picture 5" descr="A screenshot of a computer&#10;&#10;AI-generated content may be incorrect.">
            <a:extLst>
              <a:ext uri="{FF2B5EF4-FFF2-40B4-BE49-F238E27FC236}">
                <a16:creationId xmlns:a16="http://schemas.microsoft.com/office/drawing/2014/main" id="{FEC6BEA8-C813-FDCB-9474-4A40F33F0E97}"/>
              </a:ext>
            </a:extLst>
          </p:cNvPr>
          <p:cNvPicPr>
            <a:picLocks noChangeAspect="1"/>
          </p:cNvPicPr>
          <p:nvPr/>
        </p:nvPicPr>
        <p:blipFill>
          <a:blip r:embed="rId3"/>
          <a:stretch>
            <a:fillRect/>
          </a:stretch>
        </p:blipFill>
        <p:spPr>
          <a:xfrm>
            <a:off x="3632415" y="2369473"/>
            <a:ext cx="4843221" cy="2564628"/>
          </a:xfrm>
          <a:prstGeom prst="rect">
            <a:avLst/>
          </a:prstGeom>
        </p:spPr>
      </p:pic>
      <p:sp>
        <p:nvSpPr>
          <p:cNvPr id="7" name="TextBox 6">
            <a:extLst>
              <a:ext uri="{FF2B5EF4-FFF2-40B4-BE49-F238E27FC236}">
                <a16:creationId xmlns:a16="http://schemas.microsoft.com/office/drawing/2014/main" id="{2AA660A7-BF93-59C0-CD35-D8833948A598}"/>
              </a:ext>
            </a:extLst>
          </p:cNvPr>
          <p:cNvSpPr txBox="1"/>
          <p:nvPr/>
        </p:nvSpPr>
        <p:spPr>
          <a:xfrm>
            <a:off x="348527" y="2947958"/>
            <a:ext cx="29624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Suspicious file name: kp.exe</a:t>
            </a:r>
          </a:p>
          <a:p>
            <a:endParaRPr lang="en-US" dirty="0"/>
          </a:p>
          <a:p>
            <a:r>
              <a:rPr lang="en-US" dirty="0"/>
              <a:t>Top figure: calculating SHA256 hash of malicious file</a:t>
            </a:r>
          </a:p>
          <a:p>
            <a:endParaRPr lang="en-US" dirty="0"/>
          </a:p>
          <a:p>
            <a:r>
              <a:rPr lang="en-US" dirty="0"/>
              <a:t>Bottom figure: results from </a:t>
            </a:r>
            <a:r>
              <a:rPr lang="en-US" dirty="0" err="1"/>
              <a:t>VirusTotal</a:t>
            </a:r>
            <a:r>
              <a:rPr lang="en-US" dirty="0"/>
              <a:t> stating that 45/48 vendors classified it as malicious</a:t>
            </a:r>
          </a:p>
        </p:txBody>
      </p:sp>
    </p:spTree>
    <p:extLst>
      <p:ext uri="{BB962C8B-B14F-4D97-AF65-F5344CB8AC3E}">
        <p14:creationId xmlns:p14="http://schemas.microsoft.com/office/powerpoint/2010/main" val="788666170"/>
      </p:ext>
    </p:extLst>
  </p:cSld>
  <p:clrMapOvr>
    <a:masterClrMapping/>
  </p:clrMapOvr>
</p:sld>
</file>

<file path=ppt/theme/theme1.xml><?xml version="1.0" encoding="utf-8"?>
<a:theme xmlns:a="http://schemas.openxmlformats.org/drawingml/2006/main" name="Nana Gradients Business Meeting by Slidesgo">
  <a:themeElements>
    <a:clrScheme name="Simple Light">
      <a:dk1>
        <a:srgbClr val="222BB1"/>
      </a:dk1>
      <a:lt1>
        <a:srgbClr val="FFA4AB"/>
      </a:lt1>
      <a:dk2>
        <a:srgbClr val="FFFFFF"/>
      </a:dk2>
      <a:lt2>
        <a:srgbClr val="A9DCE7"/>
      </a:lt2>
      <a:accent1>
        <a:srgbClr val="ECAFCC"/>
      </a:accent1>
      <a:accent2>
        <a:srgbClr val="D8A387"/>
      </a:accent2>
      <a:accent3>
        <a:srgbClr val="F0C5B0"/>
      </a:accent3>
      <a:accent4>
        <a:srgbClr val="F4929C"/>
      </a:accent4>
      <a:accent5>
        <a:srgbClr val="E0C3DC"/>
      </a:accent5>
      <a:accent6>
        <a:srgbClr val="595EAA"/>
      </a:accent6>
      <a:hlink>
        <a:srgbClr val="222BB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841</Words>
  <Application>Microsoft Office PowerPoint</Application>
  <PresentationFormat>On-screen Show (16:9)</PresentationFormat>
  <Paragraphs>98</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Courier New,monospace</vt:lpstr>
      <vt:lpstr>Chonburi</vt:lpstr>
      <vt:lpstr>Courier New</vt:lpstr>
      <vt:lpstr>Century Schoolbook</vt:lpstr>
      <vt:lpstr>Arial</vt:lpstr>
      <vt:lpstr>Hind Vadodara</vt:lpstr>
      <vt:lpstr>Nana Gradients Business Meeting by Slidesgo</vt:lpstr>
      <vt:lpstr>Network Analysis</vt:lpstr>
      <vt:lpstr>Milestone 1: Setup &amp; Preparation</vt:lpstr>
      <vt:lpstr>PCAP &amp; Hash Verification</vt:lpstr>
      <vt:lpstr>Findings</vt:lpstr>
      <vt:lpstr>Milestone 3: Attacker Identification</vt:lpstr>
      <vt:lpstr>Milestone 4: Reconstructing attack methodology</vt:lpstr>
      <vt:lpstr>Milestone 5: Data Exfiltration</vt:lpstr>
      <vt:lpstr>Milestone 6: Malicious File Carving</vt:lpstr>
      <vt:lpstr>Milestone 6: Malicious File Carving</vt:lpstr>
      <vt:lpstr>Milestone 6: Malicious File Carving</vt:lpstr>
      <vt:lpstr>Milestone 7: Final report</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Bryan Mileski</cp:lastModifiedBy>
  <cp:revision>352</cp:revision>
  <dcterms:modified xsi:type="dcterms:W3CDTF">2025-12-11T19:32:09Z</dcterms:modified>
</cp:coreProperties>
</file>